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7" r:id="rId20"/>
    <p:sldId id="275" r:id="rId21"/>
    <p:sldId id="288" r:id="rId22"/>
    <p:sldId id="276" r:id="rId23"/>
    <p:sldId id="277" r:id="rId24"/>
    <p:sldId id="278" r:id="rId25"/>
    <p:sldId id="289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0" r:id="rId3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A8A5-827B-4CFC-BC27-4DD6CC5D37EB}" type="datetimeFigureOut">
              <a:rPr lang="nl-NL" smtClean="0"/>
              <a:t>30-7-2015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49B3-8BEB-4CE6-A180-D8780976B4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9313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A8A5-827B-4CFC-BC27-4DD6CC5D37EB}" type="datetimeFigureOut">
              <a:rPr lang="nl-NL" smtClean="0"/>
              <a:t>30-7-2015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49B3-8BEB-4CE6-A180-D8780976B4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7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A8A5-827B-4CFC-BC27-4DD6CC5D37EB}" type="datetimeFigureOut">
              <a:rPr lang="nl-NL" smtClean="0"/>
              <a:t>30-7-2015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49B3-8BEB-4CE6-A180-D8780976B4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7785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C929-E369-45E9-90EC-3349DF81681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30-7-2015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AC5B-30D2-446B-8C90-6A9E51C70A2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2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C929-E369-45E9-90EC-3349DF81681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30-7-2015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AC5B-30D2-446B-8C90-6A9E51C70A2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84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C929-E369-45E9-90EC-3349DF81681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30-7-2015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AC5B-30D2-446B-8C90-6A9E51C70A2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5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C929-E369-45E9-90EC-3349DF81681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30-7-2015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AC5B-30D2-446B-8C90-6A9E51C70A2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120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C929-E369-45E9-90EC-3349DF81681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30-7-2015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AC5B-30D2-446B-8C90-6A9E51C70A2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99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C929-E369-45E9-90EC-3349DF81681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30-7-2015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AC5B-30D2-446B-8C90-6A9E51C70A2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21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C929-E369-45E9-90EC-3349DF81681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30-7-2015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AC5B-30D2-446B-8C90-6A9E51C70A2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8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C929-E369-45E9-90EC-3349DF81681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30-7-2015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AC5B-30D2-446B-8C90-6A9E51C70A2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3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A8A5-827B-4CFC-BC27-4DD6CC5D37EB}" type="datetimeFigureOut">
              <a:rPr lang="nl-NL" smtClean="0"/>
              <a:t>30-7-2015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49B3-8BEB-4CE6-A180-D8780976B4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184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C929-E369-45E9-90EC-3349DF81681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30-7-2015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AC5B-30D2-446B-8C90-6A9E51C70A2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94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C929-E369-45E9-90EC-3349DF81681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30-7-2015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AC5B-30D2-446B-8C90-6A9E51C70A2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94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C929-E369-45E9-90EC-3349DF81681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30-7-2015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AC5B-30D2-446B-8C90-6A9E51C70A2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2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A8A5-827B-4CFC-BC27-4DD6CC5D37EB}" type="datetimeFigureOut">
              <a:rPr lang="nl-NL" smtClean="0"/>
              <a:t>30-7-2015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49B3-8BEB-4CE6-A180-D8780976B4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34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A8A5-827B-4CFC-BC27-4DD6CC5D37EB}" type="datetimeFigureOut">
              <a:rPr lang="nl-NL" smtClean="0"/>
              <a:t>30-7-2015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49B3-8BEB-4CE6-A180-D8780976B4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6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A8A5-827B-4CFC-BC27-4DD6CC5D37EB}" type="datetimeFigureOut">
              <a:rPr lang="nl-NL" smtClean="0"/>
              <a:t>30-7-2015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49B3-8BEB-4CE6-A180-D8780976B4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9125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A8A5-827B-4CFC-BC27-4DD6CC5D37EB}" type="datetimeFigureOut">
              <a:rPr lang="nl-NL" smtClean="0"/>
              <a:t>30-7-2015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49B3-8BEB-4CE6-A180-D8780976B4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64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A8A5-827B-4CFC-BC27-4DD6CC5D37EB}" type="datetimeFigureOut">
              <a:rPr lang="nl-NL" smtClean="0"/>
              <a:t>30-7-2015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49B3-8BEB-4CE6-A180-D8780976B4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32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A8A5-827B-4CFC-BC27-4DD6CC5D37EB}" type="datetimeFigureOut">
              <a:rPr lang="nl-NL" smtClean="0"/>
              <a:t>30-7-2015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49B3-8BEB-4CE6-A180-D8780976B4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351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A8A5-827B-4CFC-BC27-4DD6CC5D37EB}" type="datetimeFigureOut">
              <a:rPr lang="nl-NL" smtClean="0"/>
              <a:t>30-7-2015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49B3-8BEB-4CE6-A180-D8780976B4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440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6A8A5-827B-4CFC-BC27-4DD6CC5D37EB}" type="datetimeFigureOut">
              <a:rPr lang="nl-NL" smtClean="0"/>
              <a:t>30-7-2015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849B3-8BEB-4CE6-A180-D8780976B4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3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3C929-E369-45E9-90EC-3349DF81681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30-7-2015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5AC5B-30D2-446B-8C90-6A9E51C70A2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91" r="-4972"/>
          <a:stretch/>
        </p:blipFill>
        <p:spPr>
          <a:xfrm>
            <a:off x="1000663" y="1080865"/>
            <a:ext cx="5828893" cy="5301049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5804759" y="5230171"/>
            <a:ext cx="5895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Visitation</a:t>
            </a:r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Indonesia</a:t>
            </a:r>
            <a:endParaRPr lang="nl-NL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156" y="586595"/>
            <a:ext cx="5532408" cy="4149306"/>
          </a:xfrm>
          <a:prstGeom prst="rect">
            <a:avLst/>
          </a:prstGeom>
        </p:spPr>
      </p:pic>
      <p:pic>
        <p:nvPicPr>
          <p:cNvPr id="5122" name="Picture 2" descr="http://www.animaties.com/data/media/781/indonesie-vlag-bewegende-animatie-001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71786">
            <a:off x="626691" y="650462"/>
            <a:ext cx="2403805" cy="158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67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73" y="197708"/>
            <a:ext cx="5733535" cy="430015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579" y="2117124"/>
            <a:ext cx="6030097" cy="452257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92011" y="4691615"/>
            <a:ext cx="52602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In </a:t>
            </a:r>
            <a:r>
              <a:rPr lang="nl-N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Palu</a:t>
            </a:r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we </a:t>
            </a:r>
            <a:r>
              <a:rPr lang="nl-N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visited</a:t>
            </a:r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Sr. Margaretha</a:t>
            </a:r>
            <a:endParaRPr lang="nl-NL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7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65" y="267026"/>
            <a:ext cx="5361709" cy="402128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005" y="2166504"/>
            <a:ext cx="5822373" cy="436678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181022" y="525231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Farewell</a:t>
            </a:r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Jakarta</a:t>
            </a:r>
            <a:endParaRPr lang="nl-NL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6" name="Picture 4" descr="Zwaaien plaatj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80763">
            <a:off x="3273407" y="4038660"/>
            <a:ext cx="2190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2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67" y="92146"/>
            <a:ext cx="8879456" cy="665959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9328218" y="92146"/>
            <a:ext cx="2746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From</a:t>
            </a:r>
            <a:r>
              <a:rPr lang="nl-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Jakarta </a:t>
            </a:r>
            <a:r>
              <a:rPr lang="nl-NL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nl-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Grogol</a:t>
            </a:r>
            <a:endParaRPr lang="nl-NL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nl-NL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by</a:t>
            </a:r>
            <a:r>
              <a:rPr lang="nl-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car</a:t>
            </a:r>
            <a:endParaRPr lang="nl-NL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http://images.clipartpanda.com/family-vacation-clipart-2nd-feb-2013-images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4440" y="2223654"/>
            <a:ext cx="2410691" cy="24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9264770" y="4820829"/>
            <a:ext cx="2872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Sisters </a:t>
            </a:r>
            <a:r>
              <a:rPr lang="nl-NL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nl-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students</a:t>
            </a:r>
            <a:r>
              <a:rPr lang="nl-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were</a:t>
            </a:r>
            <a:r>
              <a:rPr lang="nl-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waiting</a:t>
            </a:r>
            <a:r>
              <a:rPr lang="nl-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nl-NL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29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08" y="0"/>
            <a:ext cx="9144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 rot="20462105">
            <a:off x="439732" y="561429"/>
            <a:ext cx="3537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Kotawisata</a:t>
            </a:r>
            <a:endParaRPr lang="nl-NL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3492" y="2026227"/>
            <a:ext cx="6206836" cy="4655127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090" y="280556"/>
            <a:ext cx="6414655" cy="44726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13341" y="4988002"/>
            <a:ext cx="52501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Visiting</a:t>
            </a:r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the schools</a:t>
            </a:r>
            <a:endParaRPr lang="nl-NL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0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106" y="2042734"/>
            <a:ext cx="6154882" cy="461616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18" y="342900"/>
            <a:ext cx="5444836" cy="408362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9106" y="4939831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Rehabilitation</a:t>
            </a:r>
            <a:r>
              <a:rPr lang="nl-NL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Center</a:t>
            </a:r>
          </a:p>
          <a:p>
            <a:pPr algn="ctr"/>
            <a:r>
              <a:rPr lang="nl-NL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Sentul</a:t>
            </a:r>
            <a:endParaRPr lang="nl-NL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096000" y="342900"/>
            <a:ext cx="5340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On </a:t>
            </a:r>
            <a:r>
              <a:rPr lang="nl-NL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our</a:t>
            </a:r>
            <a:r>
              <a:rPr lang="nl-NL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way back </a:t>
            </a:r>
            <a:r>
              <a:rPr lang="nl-NL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nl-NL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Jakarta we </a:t>
            </a:r>
            <a:r>
              <a:rPr lang="nl-NL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visited</a:t>
            </a:r>
            <a:r>
              <a:rPr lang="nl-NL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: </a:t>
            </a:r>
            <a:endParaRPr lang="nl-NL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c1.staticflickr.com/7/6046/6249302739_116bd599c0_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1975" y="529935"/>
            <a:ext cx="5500256" cy="412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cybermap.cbn.net.id/images/travel/harmonikota.stasi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51" y="2307458"/>
            <a:ext cx="5902327" cy="442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reinen plaatj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9473" y="3636818"/>
            <a:ext cx="2993227" cy="279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796281" y="529935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From</a:t>
            </a:r>
            <a:r>
              <a:rPr lang="nl-NL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Jakarta </a:t>
            </a:r>
            <a:r>
              <a:rPr lang="nl-NL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nl-NL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Tegal</a:t>
            </a:r>
            <a:r>
              <a:rPr lang="nl-NL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by</a:t>
            </a:r>
            <a:r>
              <a:rPr lang="nl-NL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train</a:t>
            </a:r>
            <a:endParaRPr lang="nl-NL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6003628" y="255183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nl-NL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6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18" y="207818"/>
            <a:ext cx="7384473" cy="553835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1766" y="2038383"/>
            <a:ext cx="3335483" cy="463434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1458439" y="5746173"/>
            <a:ext cx="6489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Talking</a:t>
            </a:r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discussing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15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39" y="0"/>
            <a:ext cx="9144000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8973563" y="565746"/>
            <a:ext cx="2744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Merauke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75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763" y="0"/>
            <a:ext cx="9144000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316389" y="3174369"/>
            <a:ext cx="408874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Enjoying</a:t>
            </a:r>
            <a:endParaRPr lang="nl-NL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algn="ctr"/>
            <a:r>
              <a:rPr lang="nl-N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Togetherness</a:t>
            </a:r>
            <a:endParaRPr lang="nl-NL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nl-N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nice</a:t>
            </a:r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food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4100" name="Picture 4" descr="Eten plaatj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631" y="1362973"/>
            <a:ext cx="1570007" cy="157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63" y="0"/>
            <a:ext cx="6251864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4873" y="0"/>
            <a:ext cx="5309755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200901" y="259773"/>
            <a:ext cx="36472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Welcome</a:t>
            </a:r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nl-N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Pemalang</a:t>
            </a:r>
            <a:endParaRPr lang="nl-NL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ndreascorsini.files.wordpress.com/2012/04/batas-ko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0109" y="872404"/>
            <a:ext cx="7621442" cy="571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a/a7/Lambang_kabupaten_cilaca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217" y="2102099"/>
            <a:ext cx="2945709" cy="397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06985" y="0"/>
            <a:ext cx="6766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On </a:t>
            </a:r>
            <a:r>
              <a:rPr lang="nl-N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our</a:t>
            </a:r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way </a:t>
            </a:r>
            <a:r>
              <a:rPr lang="nl-N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….</a:t>
            </a:r>
            <a:endParaRPr lang="nl-NL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685801"/>
            <a:ext cx="8077200" cy="60579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00697" y="897369"/>
            <a:ext cx="6010565" cy="450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6" y="1880754"/>
            <a:ext cx="6456219" cy="484216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0089" y="166254"/>
            <a:ext cx="6622473" cy="496685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16628" y="166254"/>
            <a:ext cx="4697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Welcome</a:t>
            </a:r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at the school</a:t>
            </a:r>
            <a:endParaRPr lang="nl-NL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99683" y="4943619"/>
            <a:ext cx="57393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Feast</a:t>
            </a:r>
            <a:r>
              <a:rPr lang="nl-N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of </a:t>
            </a:r>
            <a:r>
              <a:rPr lang="nl-NL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Our</a:t>
            </a:r>
            <a:r>
              <a:rPr lang="nl-N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Lady</a:t>
            </a:r>
          </a:p>
          <a:p>
            <a:pPr algn="ctr"/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nl-N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Sacred</a:t>
            </a:r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Heart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29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owongankerjacom.com/wp-content/uploads/2015/01/Lowongan-Kerja-Purworejo-Terba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73" y="1078995"/>
            <a:ext cx="7170017" cy="537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id/5/58/Kabupaten_Purworej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9176" y="174529"/>
            <a:ext cx="2279155" cy="282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11679" y="99557"/>
            <a:ext cx="7379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on we go </a:t>
            </a:r>
            <a:r>
              <a:rPr lang="nl-N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…………</a:t>
            </a:r>
            <a:endParaRPr lang="nl-NL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266" y="3113919"/>
            <a:ext cx="5712447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7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45" y="238991"/>
            <a:ext cx="6262255" cy="469669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8745" y="2431473"/>
            <a:ext cx="6234545" cy="4312227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19320" y="4935682"/>
            <a:ext cx="7548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We </a:t>
            </a:r>
            <a:r>
              <a:rPr lang="nl-NL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visited</a:t>
            </a:r>
            <a:r>
              <a:rPr lang="nl-N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the </a:t>
            </a:r>
            <a:r>
              <a:rPr lang="nl-NL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orphanage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96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28" y="675409"/>
            <a:ext cx="5282045" cy="396153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316" y="675409"/>
            <a:ext cx="4558145" cy="341860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027" y="3522518"/>
            <a:ext cx="4128655" cy="3096491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521212" y="5070763"/>
            <a:ext cx="5782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Profession</a:t>
            </a:r>
            <a:r>
              <a:rPr lang="nl-N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Jubilees 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71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493" y="1894704"/>
            <a:ext cx="6414531" cy="481089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64" y="263611"/>
            <a:ext cx="5848866" cy="43866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7361101" y="508806"/>
            <a:ext cx="2879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Dialogue</a:t>
            </a:r>
            <a:r>
              <a:rPr lang="nl-N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912997" y="4994543"/>
            <a:ext cx="6104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with</a:t>
            </a:r>
            <a:r>
              <a:rPr lang="nl-N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nl-NL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the</a:t>
            </a:r>
            <a:r>
              <a:rPr lang="nl-N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Community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46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964" y="301336"/>
            <a:ext cx="7453745" cy="51435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100" y="2244435"/>
            <a:ext cx="5908964" cy="443172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48898" y="5022277"/>
            <a:ext cx="54831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Last but </a:t>
            </a:r>
            <a:r>
              <a:rPr lang="nl-NL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not</a:t>
            </a:r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nl-NL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least</a:t>
            </a:r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: </a:t>
            </a:r>
            <a:endParaRPr lang="nl-NL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algn="ctr"/>
            <a:r>
              <a:rPr lang="nl-NL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Parakan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40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7695114" y="3528052"/>
            <a:ext cx="40479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Meeting </a:t>
            </a:r>
            <a:r>
              <a:rPr lang="nl-NL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with</a:t>
            </a:r>
            <a:endParaRPr lang="nl-NL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algn="ctr"/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leaders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65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809" y="181840"/>
            <a:ext cx="5115791" cy="383684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8" y="166254"/>
            <a:ext cx="5136572" cy="385242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719" y="2857502"/>
            <a:ext cx="5209309" cy="39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ank_you plaatjes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22533">
            <a:off x="483327" y="427183"/>
            <a:ext cx="3245716" cy="302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832644" y="3246000"/>
            <a:ext cx="10813345" cy="14960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nl-NL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Terima</a:t>
            </a:r>
            <a:r>
              <a:rPr lang="nl-N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Kasih, </a:t>
            </a:r>
            <a:r>
              <a:rPr lang="nl-NL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dear</a:t>
            </a:r>
            <a:r>
              <a:rPr lang="nl-N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Sisters</a:t>
            </a:r>
          </a:p>
          <a:p>
            <a:pPr algn="ctr"/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We have </a:t>
            </a:r>
            <a:r>
              <a:rPr lang="nl-N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enjoyed</a:t>
            </a:r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our</a:t>
            </a:r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time </a:t>
            </a:r>
            <a:r>
              <a:rPr lang="nl-N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you</a:t>
            </a:r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! 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6148" name="Picture 4" descr="Thank_you plaatj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0294" y="4917483"/>
            <a:ext cx="3252158" cy="18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onnen beroepen plaatj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9425" y="465827"/>
            <a:ext cx="2426178" cy="27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2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811" y="0"/>
            <a:ext cx="9144000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9730194" y="4187557"/>
            <a:ext cx="2282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Ambon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596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3845" y="321275"/>
            <a:ext cx="3585761" cy="635137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723" y="2545492"/>
            <a:ext cx="5502875" cy="412715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3833" y="321275"/>
            <a:ext cx="4206504" cy="351755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4169992" y="4683210"/>
            <a:ext cx="75053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PowerPoint Presentation </a:t>
            </a:r>
          </a:p>
          <a:p>
            <a:pPr algn="ctr"/>
            <a:r>
              <a:rPr lang="nl-N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of</a:t>
            </a:r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area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52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249" y="576782"/>
            <a:ext cx="8045621" cy="603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hthoek 3"/>
          <p:cNvSpPr/>
          <p:nvPr/>
        </p:nvSpPr>
        <p:spPr>
          <a:xfrm>
            <a:off x="302476" y="3203309"/>
            <a:ext cx="3190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ccord Heavy SF" panose="020BE200000000000000" pitchFamily="34" charset="0"/>
              </a:rPr>
              <a:t>Langgur</a:t>
            </a:r>
            <a:endParaRPr lang="nl-NL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95499" y="4209538"/>
            <a:ext cx="351051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Blessing</a:t>
            </a:r>
            <a:r>
              <a:rPr lang="nl-NL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nl-NL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with</a:t>
            </a:r>
            <a:r>
              <a:rPr lang="nl-NL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wate</a:t>
            </a:r>
            <a:r>
              <a:rPr lang="nl-NL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r</a:t>
            </a:r>
          </a:p>
          <a:p>
            <a:pPr algn="ctr"/>
            <a:r>
              <a:rPr lang="nl-NL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from</a:t>
            </a:r>
            <a:r>
              <a:rPr lang="nl-NL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nl-NL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the</a:t>
            </a:r>
            <a:r>
              <a:rPr lang="nl-NL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nl-NL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Coconut</a:t>
            </a:r>
            <a:endParaRPr lang="nl-NL" sz="32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081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46" y="3855638"/>
            <a:ext cx="3799681" cy="284976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46" y="176044"/>
            <a:ext cx="4740246" cy="355518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8912" y="733297"/>
            <a:ext cx="4327397" cy="355518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4485582" y="4648289"/>
            <a:ext cx="75655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Memorial of </a:t>
            </a:r>
            <a:r>
              <a:rPr lang="nl-NL" sz="48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arrival</a:t>
            </a:r>
            <a:r>
              <a:rPr lang="nl-NL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of </a:t>
            </a:r>
            <a:r>
              <a:rPr lang="nl-NL" sz="48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the</a:t>
            </a:r>
            <a:endParaRPr lang="nl-NL" sz="48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algn="ctr"/>
            <a:r>
              <a:rPr lang="nl-NL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First Dutch </a:t>
            </a:r>
            <a:r>
              <a:rPr lang="nl-NL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Missionaries</a:t>
            </a:r>
            <a:endParaRPr lang="nl-NL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 descr="boten, gezien door verrekijk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5582" y="3027870"/>
            <a:ext cx="226695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59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0"/>
          <a:stretch/>
        </p:blipFill>
        <p:spPr>
          <a:xfrm>
            <a:off x="156519" y="354225"/>
            <a:ext cx="6680887" cy="564291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350" y="1672282"/>
            <a:ext cx="6474941" cy="4856206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412216" y="5720367"/>
            <a:ext cx="8063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Conference </a:t>
            </a:r>
            <a:r>
              <a:rPr lang="nl-NL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Climate</a:t>
            </a:r>
            <a:r>
              <a:rPr lang="nl-N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Change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067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830" y="405441"/>
            <a:ext cx="6556076" cy="491705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154" y="2355011"/>
            <a:ext cx="5566913" cy="4175185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3301397" y="5464682"/>
            <a:ext cx="2242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Jakarta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2052" name="Picture 4" descr="Welkom plaatj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2051" y="405441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1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137</Words>
  <Application>Microsoft Office PowerPoint</Application>
  <PresentationFormat>Breedbeeld</PresentationFormat>
  <Paragraphs>43</Paragraphs>
  <Slides>33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33</vt:i4>
      </vt:variant>
    </vt:vector>
  </HeadingPairs>
  <TitlesOfParts>
    <vt:vector size="39" baseType="lpstr">
      <vt:lpstr>Accord Heavy SF</vt:lpstr>
      <vt:lpstr>Arial</vt:lpstr>
      <vt:lpstr>Calibri</vt:lpstr>
      <vt:lpstr>Calibri Light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Elly van Dijk</dc:creator>
  <cp:lastModifiedBy>Elly van Dijk</cp:lastModifiedBy>
  <cp:revision>17</cp:revision>
  <dcterms:created xsi:type="dcterms:W3CDTF">2015-07-30T08:05:11Z</dcterms:created>
  <dcterms:modified xsi:type="dcterms:W3CDTF">2015-07-30T12:26:25Z</dcterms:modified>
</cp:coreProperties>
</file>