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39"/>
  </p:notesMasterIdLst>
  <p:handoutMasterIdLst>
    <p:handoutMasterId r:id="rId40"/>
  </p:handoutMasterIdLst>
  <p:sldIdLst>
    <p:sldId id="266" r:id="rId3"/>
    <p:sldId id="263" r:id="rId4"/>
    <p:sldId id="267" r:id="rId5"/>
    <p:sldId id="265" r:id="rId6"/>
    <p:sldId id="268" r:id="rId7"/>
    <p:sldId id="260" r:id="rId8"/>
    <p:sldId id="261" r:id="rId9"/>
    <p:sldId id="262" r:id="rId10"/>
    <p:sldId id="269" r:id="rId11"/>
    <p:sldId id="270" r:id="rId12"/>
    <p:sldId id="271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7" r:id="rId26"/>
    <p:sldId id="286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</p:sldIdLst>
  <p:sldSz cx="9144000" cy="6858000" type="screen4x3"/>
  <p:notesSz cx="6858000" cy="9144000"/>
  <p:defaultTextStyle>
    <a:lvl1pPr marL="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035" autoAdjust="0"/>
  </p:normalViewPr>
  <p:slideViewPr>
    <p:cSldViewPr>
      <p:cViewPr varScale="1">
        <p:scale>
          <a:sx n="65" d="100"/>
          <a:sy n="65" d="100"/>
        </p:scale>
        <p:origin x="198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nl-NL" sz="1200"/>
            </a:lvl1pPr>
            <a:extLst/>
          </a:lstStyle>
          <a:p>
            <a:endParaRPr lang="nl-NL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nl-NL" sz="1200"/>
            </a:lvl1pPr>
            <a:extLst/>
          </a:lstStyle>
          <a:p>
            <a:fld id="{6E7D018D-748F-47BF-843A-40349A141CAC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nl-NL" sz="1200"/>
            </a:lvl1pPr>
            <a:extLst/>
          </a:lstStyle>
          <a:p>
            <a:endParaRPr lang="nl-NL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nl-NL" sz="1200"/>
            </a:lvl1pPr>
            <a:extLst/>
          </a:lstStyle>
          <a:p>
            <a:fld id="{04AC5213-BACC-41AB-9B61-B40CF6C5296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26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nl-NL" sz="1200"/>
            </a:lvl1pPr>
            <a:extLst/>
          </a:lstStyle>
          <a:p>
            <a:endParaRPr lang="nl-NL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nl-NL" sz="1200"/>
            </a:lvl1pPr>
            <a:extLst/>
          </a:lstStyle>
          <a:p>
            <a:fld id="{23E9B8FB-2ABD-42C9-A6DA-A6789EAF441D}" type="datetimeFigureOut">
              <a:pPr/>
              <a:t>9-2-2016</a:t>
            </a:fld>
            <a:endParaRPr lang="nl-NL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nl-NL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nl-NL"/>
              <a:t>Klik om de stijlen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nl-NL" sz="1200"/>
            </a:lvl1pPr>
            <a:extLst/>
          </a:lstStyle>
          <a:p>
            <a:endParaRPr lang="nl-NL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nl-NL" sz="1200"/>
            </a:lvl1pPr>
            <a:extLst/>
          </a:lstStyle>
          <a:p>
            <a:fld id="{BE2A7042-DEED-4AA1-9E89-4A16B2572577}" type="slidenum"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336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630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984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225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nl-N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177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nl-N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956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nl-N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108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600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443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608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omsl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nl-NL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nl-NL"/>
              <a:t>Klik om een titel voor het fotoalbum toe te voegen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9-2-2016</a:t>
            </a:fld>
            <a:endParaRPr kumimoji="0" lang="nl-NL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nl-NL">
                <a:solidFill>
                  <a:schemeClr val="bg1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nl-NL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nl-NL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nl-NL"/>
              <a:t>Klik om een datum of gegevens toe te voegen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's: liggend,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nl-NL" sz="2000" i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9-2-2016</a:t>
            </a:fld>
            <a:endParaRPr kumimoji="0" lang="nl-N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's: gemen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9-2-2016</a:t>
            </a:fld>
            <a:endParaRPr kumimoji="0" lang="nl-N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oto's: staand, met bij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nl-NL" sz="16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16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nl-NL" sz="16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nl-NL" sz="16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9-2-2016</a:t>
            </a:fld>
            <a:endParaRPr kumimoji="0" lang="nl-NL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oto's: liggend, met bij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16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16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16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16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9-2-2016</a:t>
            </a:fld>
            <a:endParaRPr kumimoji="0" lang="nl-NL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oto's: staand, met groo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28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9-2-2016</a:t>
            </a:fld>
            <a:endParaRPr kumimoji="0" lang="nl-NL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oto's: 1 staand, 3 lig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9-2-2016</a:t>
            </a:fld>
            <a:endParaRPr kumimoji="0" lang="nl-N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foto's: 3 liggend, 2 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9-2-2016</a:t>
            </a:fld>
            <a:endParaRPr kumimoji="0" lang="nl-NL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foto's: 2 liggend, 3 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9-2-2016</a:t>
            </a:fld>
            <a:endParaRPr kumimoji="0" lang="nl-NL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kan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nl-NL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nl-NL" sz="2000" i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9-2-2016</a:t>
            </a:fld>
            <a:endParaRPr kumimoji="0" lang="nl-NL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's: vierkant,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nl-NL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nl-NL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nl-NL" sz="2000" i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nl-NL" sz="2000" i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9-2-2016</a:t>
            </a:fld>
            <a:endParaRPr kumimoji="0" lang="nl-NL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gen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nl-NL" sz="2400" i="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9-2-2016</a:t>
            </a:fld>
            <a:endParaRPr kumimoji="0" lang="nl-NL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nl-NL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nl-NL" sz="2000" i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9-2-2016</a:t>
            </a:fld>
            <a:endParaRPr kumimoji="0" lang="nl-NL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nl-NL" smtClean="0"/>
              <a:t>Klik om de stijl te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pPr/>
              <a:t>9-2-2016</a:t>
            </a:fld>
            <a:endParaRPr kumimoji="0"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pPr/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pPr/>
              <a:t>9-2-2016</a:t>
            </a:fld>
            <a:endParaRPr kumimoji="0"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pPr/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an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nl-NL" sz="2000" i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9-2-2016</a:t>
            </a:fld>
            <a:endParaRPr kumimoji="0" lang="nl-NL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gend, volledig 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nl-NL" i="0"/>
              <a:t>Klik op het pictogram om een afbeelding over de hele pagina toe te voegen</a:t>
            </a:r>
            <a:endParaRPr kumimoji="0" lang="nl-NL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9-2-2016</a:t>
            </a:fld>
            <a:endParaRPr kumimoji="0" lang="nl-N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nl-NL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nl-NL"/>
              <a:t>Klik om een ondertitel te maken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nl-NL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nl-NL"/>
              <a:t>Klik om een sectietitel toe te voegen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9-2-2016</a:t>
            </a:fld>
            <a:endParaRPr kumimoji="0" lang="nl-NL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's: staand, met bij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nl-NL" sz="18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nl-NL" sz="18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9-2-2016</a:t>
            </a:fld>
            <a:endParaRPr kumimoji="0" lang="nl-N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's: liggend, met bij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nl-NL" sz="18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nl-NL" sz="18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9-2-2016</a:t>
            </a:fld>
            <a:endParaRPr kumimoji="0" lang="nl-N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's: gemengd,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2000" i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9-2-2016</a:t>
            </a:fld>
            <a:endParaRPr kumimoji="0" lang="nl-NL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's: staand, met bij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nl-NL" sz="20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nl-NL" sz="20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nl-NL" sz="20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9-2-2016</a:t>
            </a:fld>
            <a:endParaRPr kumimoji="0" lang="nl-NL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nl-NL" smtClean="0"/>
              <a:t>Klik om de stijl te bewerken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nl-NL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9-2-2016</a:t>
            </a:fld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nl-NL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nl-NL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nl-NL">
                <a:solidFill>
                  <a:schemeClr val="bg1"/>
                </a:solidFill>
              </a:rPr>
              <a:pPr/>
              <a:t>‹nr.›</a:t>
            </a:fld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nl-NL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nl-NL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nl-NL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nl-NL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nl-NL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nl-NL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8.jpeg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gif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37.png"/><Relationship Id="rId4" Type="http://schemas.openxmlformats.org/officeDocument/2006/relationships/image" Target="../media/image13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extLst/>
          </a:lstStyle>
          <a:p>
            <a:r>
              <a:rPr lang="nl-NL" dirty="0" err="1" smtClean="0"/>
              <a:t>Visitation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Brazil </a:t>
            </a:r>
            <a:endParaRPr lang="nl-NL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 flipV="1">
            <a:off x="5728156" y="2280900"/>
            <a:ext cx="5032503" cy="720080"/>
          </a:xfrm>
        </p:spPr>
        <p:txBody>
          <a:bodyPr>
            <a:noAutofit/>
          </a:bodyPr>
          <a:lstStyle/>
          <a:p>
            <a:r>
              <a:rPr lang="nl-NL" sz="2800" dirty="0" smtClean="0"/>
              <a:t>6 </a:t>
            </a:r>
            <a:r>
              <a:rPr lang="nl-NL" sz="2800" dirty="0" err="1" smtClean="0"/>
              <a:t>October</a:t>
            </a:r>
            <a:r>
              <a:rPr lang="nl-NL" sz="2800" dirty="0" smtClean="0"/>
              <a:t> </a:t>
            </a:r>
            <a:r>
              <a:rPr lang="nl-NL" sz="2800" dirty="0" err="1" smtClean="0"/>
              <a:t>until</a:t>
            </a:r>
            <a:r>
              <a:rPr lang="nl-NL" sz="2800" dirty="0" smtClean="0"/>
              <a:t> </a:t>
            </a:r>
            <a:r>
              <a:rPr lang="nl-NL" sz="2800" dirty="0" smtClean="0"/>
              <a:t>2 </a:t>
            </a:r>
            <a:r>
              <a:rPr lang="nl-NL" sz="2800" dirty="0" smtClean="0"/>
              <a:t>December 2015</a:t>
            </a:r>
            <a:endParaRPr lang="nl-NL" sz="2800" dirty="0"/>
          </a:p>
        </p:txBody>
      </p:sp>
      <p:pic>
        <p:nvPicPr>
          <p:cNvPr id="10" name="Imagem 1" descr="https://scontent-gru2-1.xx.fbcdn.net/hphotos-xat1/v/t1.0-9/12144647_151068751912505_7993459032243655321_n.png?oh=9749b14200fb89cc1a3d45211e811d4e&amp;oe=571A7607"/>
          <p:cNvPicPr>
            <a:picLocks noGrp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28" r="1532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3681413"/>
            <a:ext cx="3343275" cy="2871787"/>
          </a:xfrm>
        </p:spPr>
      </p:pic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9893" y="214391"/>
            <a:ext cx="4104456" cy="4171950"/>
          </a:xfrm>
        </p:spPr>
      </p:pic>
      <p:pic>
        <p:nvPicPr>
          <p:cNvPr id="8" name="Tijdelijke aanduiding voor afbeelding 7"/>
          <p:cNvPicPr>
            <a:picLocks noGrp="1" noChangeAspect="1"/>
          </p:cNvPicPr>
          <p:nvPr>
            <p:ph type="pic" sz="quarter" idx="2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599" y="228600"/>
            <a:ext cx="3343507" cy="3200400"/>
          </a:xfrm>
        </p:spPr>
      </p:pic>
      <p:pic>
        <p:nvPicPr>
          <p:cNvPr id="10" name="Tijdelijke aanduiding voor afbeelding 9"/>
          <p:cNvPicPr>
            <a:picLocks noGrp="1" noChangeAspect="1"/>
          </p:cNvPicPr>
          <p:nvPr>
            <p:ph type="pic" sz="quarter" idx="27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960" y="4495800"/>
            <a:ext cx="3682389" cy="2057400"/>
          </a:xfrm>
        </p:spPr>
      </p:pic>
      <p:sp>
        <p:nvSpPr>
          <p:cNvPr id="12" name="Tekstvak 11"/>
          <p:cNvSpPr txBox="1"/>
          <p:nvPr/>
        </p:nvSpPr>
        <p:spPr>
          <a:xfrm>
            <a:off x="7741332" y="1016028"/>
            <a:ext cx="923330" cy="435718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l-NL" sz="4800" b="1" dirty="0" smtClean="0">
                <a:solidFill>
                  <a:srgbClr val="FF0000"/>
                </a:solidFill>
              </a:rPr>
              <a:t>The </a:t>
            </a:r>
            <a:r>
              <a:rPr lang="nl-NL" sz="4800" b="1" dirty="0" err="1" smtClean="0">
                <a:solidFill>
                  <a:srgbClr val="FF0000"/>
                </a:solidFill>
              </a:rPr>
              <a:t>Novitiate</a:t>
            </a:r>
            <a:endParaRPr lang="nl-NL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14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298450" y="3956050"/>
            <a:ext cx="3124200" cy="2070100"/>
          </a:xfrm>
        </p:spPr>
      </p:pic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Tijdelijke aanduiding voor afbeelding 7"/>
          <p:cNvPicPr>
            <a:picLocks noGrp="1" noChangeAspect="1"/>
          </p:cNvPicPr>
          <p:nvPr>
            <p:ph type="pic" sz="quarter" idx="2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298450" y="755650"/>
            <a:ext cx="3124200" cy="2070100"/>
          </a:xfrm>
        </p:spPr>
      </p:pic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27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Tijdelijke aanduiding voor afbeelding 9"/>
          <p:cNvPicPr>
            <a:picLocks noGrp="1" noChangeAspect="1"/>
          </p:cNvPicPr>
          <p:nvPr>
            <p:ph type="pic" sz="quarter" idx="28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ekstvak 11"/>
          <p:cNvSpPr txBox="1"/>
          <p:nvPr/>
        </p:nvSpPr>
        <p:spPr>
          <a:xfrm>
            <a:off x="2438400" y="3212976"/>
            <a:ext cx="4649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>
                <a:solidFill>
                  <a:srgbClr val="FF0000"/>
                </a:solidFill>
              </a:rPr>
              <a:t>Campinas</a:t>
            </a:r>
            <a:endParaRPr lang="nl-NL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46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5641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903" y="685800"/>
            <a:ext cx="3653297" cy="2743200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pic>
        <p:nvPicPr>
          <p:cNvPr id="14" name="Tijdelijke aanduiding voor afbeelding 13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ijdelijke aanduiding voor tekst 8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Chapel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with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choir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of sisters </a:t>
            </a:r>
            <a:endParaRPr lang="nl-NL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24"/>
          </p:nvPr>
        </p:nvSpPr>
        <p:spPr/>
        <p:txBody>
          <a:bodyPr>
            <a:noAutofit/>
          </a:bodyPr>
          <a:lstStyle/>
          <a:p>
            <a:r>
              <a:rPr lang="nl-NL" sz="2000" b="1" dirty="0" err="1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nd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Associates</a:t>
            </a:r>
            <a:endParaRPr lang="nl-NL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9941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Tijdelijke aanduiding voor afbeelding 18"/>
          <p:cNvPicPr>
            <a:picLocks noGrp="1" noChangeAspect="1"/>
          </p:cNvPicPr>
          <p:nvPr>
            <p:ph type="pic" sz="quarter" idx="2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Tijdelijke aanduiding voor afbeelding 20"/>
          <p:cNvPicPr>
            <a:picLocks noGrp="1" noChangeAspect="1"/>
          </p:cNvPicPr>
          <p:nvPr>
            <p:ph type="pic" sz="quarter" idx="2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2" name="Tekstvak 21"/>
          <p:cNvSpPr txBox="1"/>
          <p:nvPr/>
        </p:nvSpPr>
        <p:spPr>
          <a:xfrm>
            <a:off x="343292" y="4941168"/>
            <a:ext cx="4876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</a:rPr>
              <a:t>Crèche </a:t>
            </a:r>
            <a:r>
              <a:rPr lang="nl-NL" sz="4000" b="1" dirty="0" err="1" smtClean="0">
                <a:solidFill>
                  <a:srgbClr val="FF0000"/>
                </a:solidFill>
              </a:rPr>
              <a:t>Mother</a:t>
            </a:r>
            <a:r>
              <a:rPr lang="nl-NL" sz="4000" b="1" dirty="0" smtClean="0">
                <a:solidFill>
                  <a:srgbClr val="FF0000"/>
                </a:solidFill>
              </a:rPr>
              <a:t> Marie Louise </a:t>
            </a:r>
            <a:r>
              <a:rPr lang="nl-NL" sz="4000" b="1" dirty="0" err="1" smtClean="0">
                <a:solidFill>
                  <a:srgbClr val="FF0000"/>
                </a:solidFill>
              </a:rPr>
              <a:t>Hartzer</a:t>
            </a:r>
            <a:endParaRPr lang="nl-NL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13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/>
        </p:blipFill>
        <p:spPr>
          <a:xfrm>
            <a:off x="3419872" y="246062"/>
            <a:ext cx="4764088" cy="6351587"/>
          </a:xfrm>
        </p:spPr>
      </p:pic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88913"/>
            <a:ext cx="2670175" cy="2001837"/>
          </a:xfrm>
        </p:spPr>
      </p:pic>
      <p:pic>
        <p:nvPicPr>
          <p:cNvPr id="6" name="Tijdelijke aanduiding voor afbeelding 6"/>
          <p:cNvPicPr>
            <a:picLocks noGrp="1" noChangeAspect="1"/>
          </p:cNvPicPr>
          <p:nvPr>
            <p:ph type="pic" sz="quarter" idx="2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2420938"/>
            <a:ext cx="2670175" cy="2001837"/>
          </a:xfrm>
        </p:spPr>
      </p:pic>
      <p:pic>
        <p:nvPicPr>
          <p:cNvPr id="7" name="Tijdelijke aanduiding voor afbeelding 5"/>
          <p:cNvPicPr>
            <a:picLocks noGrp="1" noChangeAspect="1"/>
          </p:cNvPicPr>
          <p:nvPr>
            <p:ph type="pic" sz="quarter" idx="2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2750" y="4625975"/>
            <a:ext cx="2670175" cy="2001838"/>
          </a:xfrm>
        </p:spPr>
      </p:pic>
      <p:sp>
        <p:nvSpPr>
          <p:cNvPr id="10" name="Tekstvak 9"/>
          <p:cNvSpPr txBox="1"/>
          <p:nvPr/>
        </p:nvSpPr>
        <p:spPr>
          <a:xfrm>
            <a:off x="3563888" y="5229200"/>
            <a:ext cx="4620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 smtClean="0">
                <a:solidFill>
                  <a:srgbClr val="FF0000"/>
                </a:solidFill>
              </a:rPr>
              <a:t>Social</a:t>
            </a:r>
            <a:r>
              <a:rPr lang="nl-NL" sz="3200" b="1" dirty="0" smtClean="0">
                <a:solidFill>
                  <a:srgbClr val="FF0000"/>
                </a:solidFill>
              </a:rPr>
              <a:t> </a:t>
            </a:r>
            <a:r>
              <a:rPr lang="nl-NL" sz="3200" b="1" dirty="0" err="1" smtClean="0">
                <a:solidFill>
                  <a:srgbClr val="FF0000"/>
                </a:solidFill>
              </a:rPr>
              <a:t>work</a:t>
            </a:r>
            <a:r>
              <a:rPr lang="nl-NL" sz="3200" b="1" dirty="0" smtClean="0">
                <a:solidFill>
                  <a:srgbClr val="FF0000"/>
                </a:solidFill>
              </a:rPr>
              <a:t> </a:t>
            </a:r>
            <a:r>
              <a:rPr lang="nl-NL" sz="3200" b="1" dirty="0" err="1" smtClean="0">
                <a:solidFill>
                  <a:srgbClr val="FF0000"/>
                </a:solidFill>
              </a:rPr>
              <a:t>Mother</a:t>
            </a:r>
            <a:r>
              <a:rPr lang="nl-NL" sz="3200" b="1" dirty="0" smtClean="0">
                <a:solidFill>
                  <a:srgbClr val="FF0000"/>
                </a:solidFill>
              </a:rPr>
              <a:t> Marie Louise </a:t>
            </a:r>
            <a:r>
              <a:rPr lang="nl-NL" sz="3200" b="1" dirty="0" err="1" smtClean="0">
                <a:solidFill>
                  <a:srgbClr val="FF0000"/>
                </a:solidFill>
              </a:rPr>
              <a:t>Hartzer</a:t>
            </a:r>
            <a:endParaRPr lang="nl-N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76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jdelijke aanduiding voor afbeelding 12"/>
          <p:cNvPicPr>
            <a:picLocks noGrp="1" noChangeAspect="1"/>
          </p:cNvPicPr>
          <p:nvPr>
            <p:ph type="pic" sz="quarter" idx="2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13977" y="3087688"/>
            <a:ext cx="2606040" cy="3474720"/>
          </a:xfrm>
        </p:spPr>
      </p:pic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29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3962400" cy="2743200"/>
          </a:xfrm>
        </p:spPr>
      </p:pic>
      <p:pic>
        <p:nvPicPr>
          <p:cNvPr id="12" name="Tijdelijke aanduiding voor afbeelding 11"/>
          <p:cNvPicPr>
            <a:picLocks noGrp="1" noChangeAspect="1"/>
          </p:cNvPicPr>
          <p:nvPr>
            <p:ph type="pic" sz="quarter" idx="3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39344" y="228600"/>
            <a:ext cx="3962400" cy="2743200"/>
          </a:xfrm>
        </p:spPr>
      </p:pic>
      <p:pic>
        <p:nvPicPr>
          <p:cNvPr id="15" name="Tijdelijke aanduiding voor afbeelding 14"/>
          <p:cNvPicPr>
            <a:picLocks noGrp="1" noChangeAspect="1"/>
          </p:cNvPicPr>
          <p:nvPr>
            <p:ph type="pic" sz="quarter" idx="27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96657" y="3087371"/>
            <a:ext cx="2605087" cy="3475037"/>
          </a:xfrm>
        </p:spPr>
      </p:pic>
      <p:pic>
        <p:nvPicPr>
          <p:cNvPr id="14" name="Tijdelijke aanduiding voor afbeelding 13"/>
          <p:cNvPicPr>
            <a:picLocks noGrp="1" noChangeAspect="1"/>
          </p:cNvPicPr>
          <p:nvPr>
            <p:ph type="pic" sz="quarter" idx="28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320" y="3116121"/>
            <a:ext cx="2606675" cy="3475037"/>
          </a:xfrm>
        </p:spPr>
      </p:pic>
      <p:sp>
        <p:nvSpPr>
          <p:cNvPr id="16" name="Tekstvak 15"/>
          <p:cNvSpPr txBox="1"/>
          <p:nvPr/>
        </p:nvSpPr>
        <p:spPr>
          <a:xfrm>
            <a:off x="532248" y="2348880"/>
            <a:ext cx="3861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 err="1" smtClean="0">
                <a:solidFill>
                  <a:srgbClr val="FF0000"/>
                </a:solidFill>
              </a:rPr>
              <a:t>Vida</a:t>
            </a:r>
            <a:r>
              <a:rPr lang="nl-NL" sz="5400" b="1" dirty="0" smtClean="0">
                <a:solidFill>
                  <a:srgbClr val="FF0000"/>
                </a:solidFill>
              </a:rPr>
              <a:t> Nova</a:t>
            </a:r>
            <a:endParaRPr lang="nl-NL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44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404664"/>
            <a:ext cx="2736304" cy="1947479"/>
          </a:xfrm>
          <a:prstGeom prst="rect">
            <a:avLst/>
          </a:prstGeom>
        </p:spPr>
      </p:pic>
      <p:pic>
        <p:nvPicPr>
          <p:cNvPr id="21" name="Tijdelijke aanduiding voor afbeelding 20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Tijdelijke aanduiding voor afbeelding 18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Tijdelijke aanduiding voor tekst 17"/>
          <p:cNvSpPr>
            <a:spLocks noGrp="1"/>
          </p:cNvSpPr>
          <p:nvPr>
            <p:ph type="body" sz="quarter" idx="14"/>
          </p:nvPr>
        </p:nvSpPr>
        <p:spPr>
          <a:xfrm>
            <a:off x="228600" y="1196752"/>
            <a:ext cx="3947160" cy="1992218"/>
          </a:xfrm>
        </p:spPr>
        <p:txBody>
          <a:bodyPr>
            <a:normAutofit fontScale="25000" lnSpcReduction="20000"/>
          </a:bodyPr>
          <a:lstStyle/>
          <a:p>
            <a:pPr algn="ctr"/>
            <a:endParaRPr lang="nl-NL" sz="3200" b="1" dirty="0" smtClean="0">
              <a:solidFill>
                <a:srgbClr val="FF0000"/>
              </a:solidFill>
            </a:endParaRPr>
          </a:p>
          <a:p>
            <a:pPr algn="ctr"/>
            <a:endParaRPr lang="nl-NL" sz="3200" b="1" dirty="0" smtClean="0">
              <a:solidFill>
                <a:srgbClr val="FF0000"/>
              </a:solidFill>
            </a:endParaRPr>
          </a:p>
          <a:p>
            <a:pPr algn="ctr"/>
            <a:endParaRPr lang="nl-NL" sz="3200" b="1" dirty="0">
              <a:solidFill>
                <a:srgbClr val="FF0000"/>
              </a:solidFill>
            </a:endParaRPr>
          </a:p>
          <a:p>
            <a:pPr algn="ctr"/>
            <a:endParaRPr lang="nl-NL" sz="3200" b="1" dirty="0" smtClean="0">
              <a:solidFill>
                <a:srgbClr val="FF0000"/>
              </a:solidFill>
            </a:endParaRPr>
          </a:p>
          <a:p>
            <a:pPr algn="ctr"/>
            <a:endParaRPr lang="nl-NL" sz="3200" b="1" dirty="0">
              <a:solidFill>
                <a:srgbClr val="FF0000"/>
              </a:solidFill>
            </a:endParaRPr>
          </a:p>
          <a:p>
            <a:pPr algn="ctr"/>
            <a:endParaRPr lang="nl-NL" sz="3200" b="1" dirty="0" smtClean="0">
              <a:solidFill>
                <a:srgbClr val="FF0000"/>
              </a:solidFill>
            </a:endParaRPr>
          </a:p>
          <a:p>
            <a:pPr algn="ctr"/>
            <a:endParaRPr lang="nl-NL" sz="3200" b="1" dirty="0">
              <a:solidFill>
                <a:srgbClr val="FF0000"/>
              </a:solidFill>
            </a:endParaRPr>
          </a:p>
          <a:p>
            <a:pPr algn="ctr"/>
            <a:endParaRPr lang="nl-NL" sz="3200" b="1" dirty="0" smtClean="0">
              <a:solidFill>
                <a:srgbClr val="FF0000"/>
              </a:solidFill>
            </a:endParaRPr>
          </a:p>
          <a:p>
            <a:pPr algn="ctr"/>
            <a:endParaRPr lang="nl-NL" sz="3200" b="1" dirty="0">
              <a:solidFill>
                <a:srgbClr val="FF0000"/>
              </a:solidFill>
            </a:endParaRPr>
          </a:p>
          <a:p>
            <a:pPr algn="ctr"/>
            <a:endParaRPr lang="nl-NL" sz="3200" b="1" dirty="0" smtClean="0">
              <a:solidFill>
                <a:srgbClr val="FF0000"/>
              </a:solidFill>
            </a:endParaRPr>
          </a:p>
          <a:p>
            <a:pPr algn="ctr"/>
            <a:endParaRPr lang="nl-NL" sz="3200" b="1" dirty="0">
              <a:solidFill>
                <a:srgbClr val="FF0000"/>
              </a:solidFill>
            </a:endParaRPr>
          </a:p>
          <a:p>
            <a:pPr algn="ctr"/>
            <a:endParaRPr lang="nl-NL" sz="3200" b="1" dirty="0" smtClean="0">
              <a:solidFill>
                <a:srgbClr val="FF0000"/>
              </a:solidFill>
            </a:endParaRPr>
          </a:p>
          <a:p>
            <a:pPr algn="ctr"/>
            <a:endParaRPr lang="nl-NL" sz="3200" b="1" dirty="0">
              <a:solidFill>
                <a:srgbClr val="FF0000"/>
              </a:solidFill>
            </a:endParaRPr>
          </a:p>
          <a:p>
            <a:pPr algn="ctr"/>
            <a:endParaRPr lang="nl-NL" sz="11100" b="1" dirty="0" smtClean="0">
              <a:solidFill>
                <a:srgbClr val="FF0000"/>
              </a:solidFill>
            </a:endParaRPr>
          </a:p>
          <a:p>
            <a:pPr algn="ctr"/>
            <a:endParaRPr lang="nl-NL" sz="11100" b="1" dirty="0">
              <a:solidFill>
                <a:srgbClr val="FF0000"/>
              </a:solidFill>
            </a:endParaRPr>
          </a:p>
          <a:p>
            <a:pPr algn="ctr"/>
            <a:r>
              <a:rPr lang="nl-NL" sz="11100" b="1" dirty="0" smtClean="0">
                <a:solidFill>
                  <a:srgbClr val="FF0000"/>
                </a:solidFill>
              </a:rPr>
              <a:t>ITAJUBA</a:t>
            </a:r>
          </a:p>
          <a:p>
            <a:pPr algn="ctr"/>
            <a:endParaRPr lang="nl-NL" sz="3200" b="1" dirty="0">
              <a:solidFill>
                <a:srgbClr val="FF0000"/>
              </a:solidFill>
            </a:endParaRPr>
          </a:p>
          <a:p>
            <a:pPr algn="ctr"/>
            <a:endParaRPr lang="nl-N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22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Tijdelijke aanduiding voor afbeelding 11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Tijdelijke aanduiding voor afbeelding 14"/>
          <p:cNvPicPr>
            <a:picLocks noGrp="1" noChangeAspect="1"/>
          </p:cNvPicPr>
          <p:nvPr>
            <p:ph type="pic" sz="quarter" idx="2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28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Tekstvak 17"/>
          <p:cNvSpPr txBox="1"/>
          <p:nvPr/>
        </p:nvSpPr>
        <p:spPr>
          <a:xfrm>
            <a:off x="-856692" y="2852936"/>
            <a:ext cx="10009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FF0000"/>
                </a:solidFill>
              </a:rPr>
              <a:t>College of </a:t>
            </a:r>
            <a:r>
              <a:rPr lang="nl-NL" sz="4000" b="1" dirty="0" err="1" smtClean="0">
                <a:solidFill>
                  <a:srgbClr val="FF0000"/>
                </a:solidFill>
              </a:rPr>
              <a:t>the</a:t>
            </a:r>
            <a:r>
              <a:rPr lang="nl-NL" sz="4000" b="1" dirty="0" smtClean="0">
                <a:solidFill>
                  <a:srgbClr val="FF0000"/>
                </a:solidFill>
              </a:rPr>
              <a:t> </a:t>
            </a:r>
            <a:r>
              <a:rPr lang="nl-NL" sz="4000" b="1" dirty="0" err="1" smtClean="0">
                <a:solidFill>
                  <a:srgbClr val="FF0000"/>
                </a:solidFill>
              </a:rPr>
              <a:t>Sacred</a:t>
            </a:r>
            <a:r>
              <a:rPr lang="nl-NL" sz="4000" b="1" dirty="0" smtClean="0">
                <a:solidFill>
                  <a:srgbClr val="FF0000"/>
                </a:solidFill>
              </a:rPr>
              <a:t> </a:t>
            </a:r>
            <a:r>
              <a:rPr lang="nl-NL" sz="4000" b="1" dirty="0" err="1" smtClean="0">
                <a:solidFill>
                  <a:srgbClr val="FF0000"/>
                </a:solidFill>
              </a:rPr>
              <a:t>Heart</a:t>
            </a:r>
            <a:r>
              <a:rPr lang="nl-NL" sz="4000" b="1" dirty="0" smtClean="0">
                <a:solidFill>
                  <a:srgbClr val="FF0000"/>
                </a:solidFill>
              </a:rPr>
              <a:t> of </a:t>
            </a:r>
            <a:r>
              <a:rPr lang="nl-NL" sz="4000" b="1" dirty="0" err="1" smtClean="0">
                <a:solidFill>
                  <a:srgbClr val="FF0000"/>
                </a:solidFill>
              </a:rPr>
              <a:t>Jesus</a:t>
            </a:r>
            <a:r>
              <a:rPr lang="nl-NL" sz="4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nl-NL" sz="4000" b="1" dirty="0" smtClean="0">
                <a:solidFill>
                  <a:srgbClr val="FF0000"/>
                </a:solidFill>
              </a:rPr>
              <a:t>in </a:t>
            </a:r>
            <a:r>
              <a:rPr lang="nl-NL" sz="4000" b="1" dirty="0" err="1" smtClean="0">
                <a:solidFill>
                  <a:srgbClr val="FF0000"/>
                </a:solidFill>
              </a:rPr>
              <a:t>Alfenas</a:t>
            </a:r>
            <a:endParaRPr lang="nl-NL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97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723900"/>
            <a:ext cx="3653297" cy="2743200"/>
          </a:xfrm>
        </p:spPr>
      </p:pic>
      <p:sp>
        <p:nvSpPr>
          <p:cNvPr id="8" name="Tijdelijke aanduiding voor tekst 7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pic>
        <p:nvPicPr>
          <p:cNvPr id="15" name="Tijdelijke aanduiding voor afbeelding 14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862" y="703385"/>
            <a:ext cx="3657600" cy="2743200"/>
          </a:xfrm>
        </p:spPr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Tijdelijke aanduiding voor afbeelding 17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7200" y="3505200"/>
            <a:ext cx="3657600" cy="2743200"/>
          </a:xfrm>
        </p:spPr>
      </p:pic>
      <p:sp>
        <p:nvSpPr>
          <p:cNvPr id="12" name="Tijdelijke aanduiding voor tekst 11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21" name="Tekstvak 20"/>
          <p:cNvSpPr txBox="1"/>
          <p:nvPr/>
        </p:nvSpPr>
        <p:spPr>
          <a:xfrm>
            <a:off x="7869462" y="575247"/>
            <a:ext cx="800219" cy="613176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l-NL" sz="4000" b="1" dirty="0" err="1" smtClean="0">
                <a:solidFill>
                  <a:srgbClr val="FF0000"/>
                </a:solidFill>
              </a:rPr>
              <a:t>Social</a:t>
            </a:r>
            <a:r>
              <a:rPr lang="nl-NL" sz="4000" b="1" dirty="0" smtClean="0">
                <a:solidFill>
                  <a:srgbClr val="FF0000"/>
                </a:solidFill>
              </a:rPr>
              <a:t>  </a:t>
            </a:r>
            <a:r>
              <a:rPr lang="nl-NL" sz="4000" b="1" dirty="0" err="1" smtClean="0">
                <a:solidFill>
                  <a:srgbClr val="FF0000"/>
                </a:solidFill>
              </a:rPr>
              <a:t>work</a:t>
            </a:r>
            <a:r>
              <a:rPr lang="nl-NL" sz="4000" b="1" dirty="0" smtClean="0">
                <a:solidFill>
                  <a:srgbClr val="FF0000"/>
                </a:solidFill>
              </a:rPr>
              <a:t>  s. José</a:t>
            </a:r>
            <a:endParaRPr lang="nl-NL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43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49086"/>
            <a:ext cx="4824536" cy="6417251"/>
          </a:xfr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06661">
            <a:off x="3962708" y="448500"/>
            <a:ext cx="4317256" cy="2808312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5364139" y="3888681"/>
            <a:ext cx="280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From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Rome 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Munich</a:t>
            </a:r>
          </a:p>
          <a:p>
            <a:endParaRPr lang="nl-NL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endParaRPr lang="nl-NL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nl-NL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sz="2400" b="1" dirty="0" err="1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rom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Munich 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Sao Paulo</a:t>
            </a:r>
            <a:endParaRPr lang="nl-NL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pic>
        <p:nvPicPr>
          <p:cNvPr id="10" name="Tijdelijke aanduiding voor afbeelding 9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Tijdelijke aanduiding voor afbeelding 11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609600" y="116632"/>
            <a:ext cx="3657600" cy="492968"/>
          </a:xfrm>
        </p:spPr>
        <p:txBody>
          <a:bodyPr>
            <a:noAutofit/>
          </a:bodyPr>
          <a:lstStyle/>
          <a:p>
            <a:r>
              <a:rPr lang="nl-NL" sz="2800" b="1" dirty="0" smtClean="0">
                <a:solidFill>
                  <a:srgbClr val="FF0000"/>
                </a:solidFill>
              </a:rPr>
              <a:t>Santa </a:t>
            </a:r>
            <a:r>
              <a:rPr lang="nl-NL" sz="2800" b="1" dirty="0" err="1" smtClean="0">
                <a:solidFill>
                  <a:srgbClr val="FF0000"/>
                </a:solidFill>
              </a:rPr>
              <a:t>Casa</a:t>
            </a:r>
            <a:r>
              <a:rPr lang="nl-NL" sz="2800" b="1" dirty="0" smtClean="0">
                <a:solidFill>
                  <a:srgbClr val="FF0000"/>
                </a:solidFill>
              </a:rPr>
              <a:t> </a:t>
            </a:r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24"/>
          </p:nvPr>
        </p:nvSpPr>
        <p:spPr>
          <a:xfrm>
            <a:off x="4267200" y="158071"/>
            <a:ext cx="3657600" cy="304800"/>
          </a:xfrm>
        </p:spPr>
        <p:txBody>
          <a:bodyPr>
            <a:noAutofit/>
          </a:bodyPr>
          <a:lstStyle/>
          <a:p>
            <a:r>
              <a:rPr lang="nl-NL" sz="2800" b="1" dirty="0" err="1" smtClean="0">
                <a:solidFill>
                  <a:srgbClr val="FF0000"/>
                </a:solidFill>
              </a:rPr>
              <a:t>Alfenas</a:t>
            </a:r>
            <a:endParaRPr lang="nl-NL" sz="2800" b="1" dirty="0">
              <a:solidFill>
                <a:srgbClr val="FF0000"/>
              </a:solidFill>
            </a:endParaRPr>
          </a:p>
        </p:txBody>
      </p:sp>
      <p:pic>
        <p:nvPicPr>
          <p:cNvPr id="15" name="Tijdelijke aanduiding voor afbeelding 14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9908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afbeelding 1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Tijdelijke aanduiding voor afbeelding 14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2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2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46340" y="4594928"/>
            <a:ext cx="2670050" cy="2002536"/>
          </a:xfrm>
        </p:spPr>
      </p:pic>
      <p:sp>
        <p:nvSpPr>
          <p:cNvPr id="18" name="Tekstvak 17"/>
          <p:cNvSpPr txBox="1"/>
          <p:nvPr/>
        </p:nvSpPr>
        <p:spPr>
          <a:xfrm>
            <a:off x="683568" y="580526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</a:rPr>
              <a:t>College </a:t>
            </a:r>
            <a:r>
              <a:rPr lang="nl-NL" sz="3600" b="1" dirty="0" err="1" smtClean="0">
                <a:solidFill>
                  <a:srgbClr val="FF0000"/>
                </a:solidFill>
              </a:rPr>
              <a:t>Divinopolis</a:t>
            </a:r>
            <a:endParaRPr lang="nl-N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1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afbeelding 13"/>
          <p:cNvPicPr>
            <a:picLocks noGrp="1" noChangeAspect="1"/>
          </p:cNvPicPr>
          <p:nvPr>
            <p:ph type="pic" sz="quarter" idx="3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2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Tijdelijke aanduiding voor afbeelding 14"/>
          <p:cNvPicPr>
            <a:picLocks noGrp="1" noChangeAspect="1"/>
          </p:cNvPicPr>
          <p:nvPr>
            <p:ph type="pic" sz="quarter" idx="2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Tijdelijke aanduiding voor afbeelding 12"/>
          <p:cNvPicPr>
            <a:picLocks noGrp="1" noChangeAspect="1"/>
          </p:cNvPicPr>
          <p:nvPr>
            <p:ph type="pic" sz="quarter" idx="2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Tijdelijke aanduiding voor afbeelding 18"/>
          <p:cNvPicPr>
            <a:picLocks noGrp="1" noChangeAspect="1"/>
          </p:cNvPicPr>
          <p:nvPr>
            <p:ph type="pic" sz="quarter" idx="26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Tekstvak 19"/>
          <p:cNvSpPr txBox="1"/>
          <p:nvPr/>
        </p:nvSpPr>
        <p:spPr>
          <a:xfrm>
            <a:off x="437888" y="314096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 smtClean="0">
                <a:solidFill>
                  <a:srgbClr val="FF0000"/>
                </a:solidFill>
              </a:rPr>
              <a:t>Vila </a:t>
            </a:r>
            <a:r>
              <a:rPr lang="nl-NL" sz="5400" b="1" dirty="0" err="1" smtClean="0">
                <a:solidFill>
                  <a:srgbClr val="FF0000"/>
                </a:solidFill>
              </a:rPr>
              <a:t>Vicentina</a:t>
            </a:r>
            <a:r>
              <a:rPr lang="nl-NL" sz="5400" b="1" dirty="0">
                <a:solidFill>
                  <a:srgbClr val="FF0000"/>
                </a:solidFill>
              </a:rPr>
              <a:t> </a:t>
            </a:r>
            <a:r>
              <a:rPr lang="nl-NL" sz="5400" b="1" dirty="0" smtClean="0">
                <a:solidFill>
                  <a:srgbClr val="FF0000"/>
                </a:solidFill>
              </a:rPr>
              <a:t> </a:t>
            </a:r>
            <a:r>
              <a:rPr lang="nl-NL" sz="5400" b="1" dirty="0" err="1" smtClean="0">
                <a:solidFill>
                  <a:srgbClr val="FF0000"/>
                </a:solidFill>
              </a:rPr>
              <a:t>Divinopolis</a:t>
            </a:r>
            <a:r>
              <a:rPr lang="nl-NL" sz="5400" b="1" dirty="0" smtClean="0">
                <a:solidFill>
                  <a:srgbClr val="FF0000"/>
                </a:solidFill>
              </a:rPr>
              <a:t> </a:t>
            </a:r>
            <a:endParaRPr lang="nl-NL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87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938" y="263525"/>
            <a:ext cx="4764087" cy="6351588"/>
          </a:xfrm>
        </p:spPr>
      </p:pic>
      <p:pic>
        <p:nvPicPr>
          <p:cNvPr id="12" name="Tijdelijke aanduiding voor afbeelding 11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298450"/>
            <a:ext cx="2670175" cy="2001838"/>
          </a:xfrm>
        </p:spPr>
      </p:pic>
      <p:pic>
        <p:nvPicPr>
          <p:cNvPr id="13" name="Tijdelijke aanduiding voor afbeelding 12"/>
          <p:cNvPicPr>
            <a:picLocks noGrp="1" noChangeAspect="1"/>
          </p:cNvPicPr>
          <p:nvPr>
            <p:ph type="pic" sz="quarter" idx="2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800" y="2457450"/>
            <a:ext cx="2670175" cy="2001838"/>
          </a:xfrm>
        </p:spPr>
      </p:pic>
      <p:pic>
        <p:nvPicPr>
          <p:cNvPr id="14" name="Tijdelijke aanduiding voor afbeelding 13"/>
          <p:cNvPicPr>
            <a:picLocks noGrp="1" noChangeAspect="1"/>
          </p:cNvPicPr>
          <p:nvPr>
            <p:ph type="pic" sz="quarter" idx="2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800" y="4616450"/>
            <a:ext cx="2670175" cy="2001838"/>
          </a:xfrm>
        </p:spPr>
      </p:pic>
      <p:sp>
        <p:nvSpPr>
          <p:cNvPr id="15" name="Tekstvak 14"/>
          <p:cNvSpPr txBox="1"/>
          <p:nvPr/>
        </p:nvSpPr>
        <p:spPr>
          <a:xfrm>
            <a:off x="2770392" y="2434966"/>
            <a:ext cx="923330" cy="496855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l-NL" sz="4800" b="1" dirty="0" err="1" smtClean="0">
                <a:solidFill>
                  <a:srgbClr val="FF0000"/>
                </a:solidFill>
              </a:rPr>
              <a:t>Mirinzal</a:t>
            </a:r>
            <a:endParaRPr lang="nl-NL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94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jdelijke aanduiding voor afbeelding 1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7400" y="2708920"/>
            <a:ext cx="2590800" cy="3454400"/>
          </a:xfr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260430" y="4343400"/>
            <a:ext cx="2590800" cy="1676400"/>
          </a:xfrm>
        </p:spPr>
        <p:txBody>
          <a:bodyPr/>
          <a:lstStyle/>
          <a:p>
            <a:r>
              <a:rPr lang="nl-NL" sz="4400" b="1" dirty="0" err="1" smtClean="0">
                <a:solidFill>
                  <a:srgbClr val="FF0000"/>
                </a:solidFill>
              </a:rPr>
              <a:t>Apicu</a:t>
            </a:r>
            <a:r>
              <a:rPr lang="nl-NL" sz="4400" b="1" dirty="0" smtClean="0">
                <a:solidFill>
                  <a:srgbClr val="FF0000"/>
                </a:solidFill>
              </a:rPr>
              <a:t> </a:t>
            </a:r>
            <a:r>
              <a:rPr lang="nl-NL" sz="4400" b="1" dirty="0" err="1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nl-NL" sz="4400" b="1" dirty="0" err="1" smtClean="0">
                <a:solidFill>
                  <a:srgbClr val="FF0000"/>
                </a:solidFill>
                <a:latin typeface="+mj-lt"/>
                <a:cs typeface="Vijaya" panose="020B0604020202020204" pitchFamily="34" charset="0"/>
              </a:rPr>
              <a:t>çu</a:t>
            </a:r>
            <a:endParaRPr lang="nl-NL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4" name="Tijdelijke aanduiding voor afbeelding 13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00747" y="2708920"/>
            <a:ext cx="2590800" cy="3454400"/>
          </a:xfr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316" y="527393"/>
            <a:ext cx="2665663" cy="1999247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665" y="584451"/>
            <a:ext cx="2665662" cy="19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65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49596"/>
            <a:ext cx="3947160" cy="2960370"/>
          </a:xfrm>
        </p:spPr>
      </p:pic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3310587"/>
            <a:ext cx="3947160" cy="2960370"/>
          </a:xfrm>
        </p:spPr>
      </p:pic>
      <p:pic>
        <p:nvPicPr>
          <p:cNvPr id="12" name="Tijdelijke aanduiding voor afbeelding 11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3968" y="202704"/>
            <a:ext cx="3947160" cy="2960370"/>
          </a:xfr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" name="Tijdelijke aanduiding voor afbeelding 11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3310587"/>
            <a:ext cx="2590800" cy="2912368"/>
          </a:xfrm>
        </p:spPr>
      </p:pic>
    </p:spTree>
    <p:extLst>
      <p:ext uri="{BB962C8B-B14F-4D97-AF65-F5344CB8AC3E}">
        <p14:creationId xmlns:p14="http://schemas.microsoft.com/office/powerpoint/2010/main" val="1770118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afbeelding 1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jdelijke aanduiding voor tekst 6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College of </a:t>
            </a:r>
            <a:r>
              <a:rPr lang="nl-NL" b="1" dirty="0" err="1" smtClean="0">
                <a:solidFill>
                  <a:srgbClr val="FF0000"/>
                </a:solidFill>
              </a:rPr>
              <a:t>Our</a:t>
            </a:r>
            <a:r>
              <a:rPr lang="nl-NL" b="1" dirty="0" smtClean="0">
                <a:solidFill>
                  <a:srgbClr val="FF0000"/>
                </a:solidFill>
              </a:rPr>
              <a:t> Lady of </a:t>
            </a:r>
            <a:r>
              <a:rPr lang="nl-NL" b="1" dirty="0" err="1" smtClean="0">
                <a:solidFill>
                  <a:srgbClr val="FF0000"/>
                </a:solidFill>
              </a:rPr>
              <a:t>Perpetual</a:t>
            </a:r>
            <a:r>
              <a:rPr lang="nl-NL" b="1" dirty="0" smtClean="0">
                <a:solidFill>
                  <a:srgbClr val="FF0000"/>
                </a:solidFill>
              </a:rPr>
              <a:t> Help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19" name="Tijdelijke aanduiding voor afbeelding 18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Tijdelijke aanduiding voor afbeelding 14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ijdelijke aanduiding voor tekst 10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pic>
        <p:nvPicPr>
          <p:cNvPr id="18" name="Tijdelijke aanduiding voor afbeelding 17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Tekstvak 19"/>
          <p:cNvSpPr txBox="1"/>
          <p:nvPr/>
        </p:nvSpPr>
        <p:spPr>
          <a:xfrm>
            <a:off x="2267744" y="3044279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rgbClr val="FF0000"/>
                </a:solidFill>
              </a:rPr>
              <a:t>Brasilia</a:t>
            </a:r>
            <a:endParaRPr lang="nl-NL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22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jdelijke aanduiding voor afbeelding 14"/>
          <p:cNvPicPr>
            <a:picLocks noGrp="1" noChangeAspect="1"/>
          </p:cNvPicPr>
          <p:nvPr>
            <p:ph type="pic" sz="quarter" idx="2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75960" y="310515"/>
            <a:ext cx="2606040" cy="3474720"/>
          </a:xfrm>
        </p:spPr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29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9611" y="3867150"/>
            <a:ext cx="3962400" cy="2743200"/>
          </a:xfrm>
        </p:spPr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3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Tijdelijke aanduiding voor afbeelding 17"/>
          <p:cNvPicPr>
            <a:picLocks noGrp="1" noChangeAspect="1"/>
          </p:cNvPicPr>
          <p:nvPr>
            <p:ph type="pic" sz="quarter" idx="28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-213647" y="691287"/>
            <a:ext cx="3475038" cy="2605088"/>
          </a:xfr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406" y="1594179"/>
            <a:ext cx="2849563" cy="2137172"/>
          </a:xfrm>
          <a:prstGeom prst="rect">
            <a:avLst/>
          </a:prstGeom>
        </p:spPr>
      </p:pic>
      <p:sp>
        <p:nvSpPr>
          <p:cNvPr id="22" name="Tekstvak 21"/>
          <p:cNvSpPr txBox="1"/>
          <p:nvPr/>
        </p:nvSpPr>
        <p:spPr>
          <a:xfrm>
            <a:off x="3059832" y="47667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</a:rPr>
              <a:t>Rio de Janeiro</a:t>
            </a:r>
            <a:endParaRPr lang="nl-N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54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lv.zcache.com/i_love_rio_de_janeiro_sticker-rab93d78104a7477abb48697b6c4bce09_v9waf_8byvr_3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6190" y="116632"/>
            <a:ext cx="208823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tekst 7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Tijdelijke aanduiding voor afbeelding 23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058253"/>
            <a:ext cx="3936437" cy="2952328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4427984" y="544522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</a:rPr>
              <a:t>Time </a:t>
            </a:r>
            <a:r>
              <a:rPr lang="nl-NL" sz="3200" b="1" dirty="0" err="1" smtClean="0">
                <a:solidFill>
                  <a:srgbClr val="FF0000"/>
                </a:solidFill>
              </a:rPr>
              <a:t>for</a:t>
            </a:r>
            <a:r>
              <a:rPr lang="nl-NL" sz="3200" b="1" dirty="0" smtClean="0">
                <a:solidFill>
                  <a:srgbClr val="FF0000"/>
                </a:solidFill>
              </a:rPr>
              <a:t> </a:t>
            </a:r>
            <a:r>
              <a:rPr lang="nl-NL" sz="3200" b="1" dirty="0" err="1" smtClean="0">
                <a:solidFill>
                  <a:srgbClr val="FF0000"/>
                </a:solidFill>
              </a:rPr>
              <a:t>relaxation</a:t>
            </a:r>
            <a:endParaRPr lang="nl-N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36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ijdelijke aanduiding voor afbeelding 17"/>
          <p:cNvPicPr>
            <a:picLocks noGrp="1" noChangeAspect="1"/>
          </p:cNvPicPr>
          <p:nvPr>
            <p:ph type="pic" sz="quarter" idx="2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-204788" y="661988"/>
            <a:ext cx="3475038" cy="2606675"/>
          </a:xfrm>
        </p:spPr>
      </p:pic>
      <p:pic>
        <p:nvPicPr>
          <p:cNvPr id="15" name="Tijdelijke aanduiding voor afbeelding 14"/>
          <p:cNvPicPr>
            <a:picLocks noGrp="1" noChangeAspect="1"/>
          </p:cNvPicPr>
          <p:nvPr>
            <p:ph type="pic" sz="quarter" idx="29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Tijdelijke aanduiding voor afbeelding 18"/>
          <p:cNvPicPr>
            <a:picLocks noGrp="1" noChangeAspect="1"/>
          </p:cNvPicPr>
          <p:nvPr>
            <p:ph type="pic" sz="quarter" idx="2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75960" y="203616"/>
            <a:ext cx="2606040" cy="3474720"/>
          </a:xfrm>
        </p:spPr>
      </p:pic>
      <p:pic>
        <p:nvPicPr>
          <p:cNvPr id="21" name="Tijdelijke aanduiding voor afbeelding 20"/>
          <p:cNvPicPr>
            <a:picLocks noGrp="1" noChangeAspect="1"/>
          </p:cNvPicPr>
          <p:nvPr>
            <p:ph type="pic" sz="quarter" idx="28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04664" y="228125"/>
            <a:ext cx="2606040" cy="3474720"/>
          </a:xfrm>
        </p:spPr>
      </p:pic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30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2" name="Tekstvak 21"/>
          <p:cNvSpPr txBox="1"/>
          <p:nvPr/>
        </p:nvSpPr>
        <p:spPr>
          <a:xfrm>
            <a:off x="4436586" y="5840909"/>
            <a:ext cx="2728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rgbClr val="FF0000"/>
                </a:solidFill>
              </a:rPr>
              <a:t>Curitiba</a:t>
            </a:r>
            <a:endParaRPr lang="nl-NL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7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0"/>
            <a:ext cx="8280920" cy="511256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1723" y="566124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chemeClr val="accent3">
                    <a:lumMod val="50000"/>
                  </a:schemeClr>
                </a:solidFill>
              </a:rPr>
              <a:t>It </a:t>
            </a:r>
            <a:r>
              <a:rPr lang="nl-NL" sz="3200" b="1" dirty="0" err="1" smtClean="0">
                <a:solidFill>
                  <a:schemeClr val="accent3">
                    <a:lumMod val="50000"/>
                  </a:schemeClr>
                </a:solidFill>
              </a:rPr>
              <a:t>promised</a:t>
            </a:r>
            <a:r>
              <a:rPr lang="nl-NL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3200" b="1" dirty="0" err="1" smtClean="0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nl-NL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3200" b="1" dirty="0" err="1" smtClean="0">
                <a:solidFill>
                  <a:schemeClr val="accent3">
                    <a:lumMod val="50000"/>
                  </a:schemeClr>
                </a:solidFill>
              </a:rPr>
              <a:t>be</a:t>
            </a:r>
            <a:r>
              <a:rPr lang="nl-NL" sz="3200" b="1" dirty="0" smtClean="0">
                <a:solidFill>
                  <a:schemeClr val="accent3">
                    <a:lumMod val="50000"/>
                  </a:schemeClr>
                </a:solidFill>
              </a:rPr>
              <a:t> a hot time, </a:t>
            </a:r>
            <a:r>
              <a:rPr lang="nl-NL" sz="3200" b="1" dirty="0" err="1" smtClean="0">
                <a:solidFill>
                  <a:schemeClr val="accent3">
                    <a:lumMod val="50000"/>
                  </a:schemeClr>
                </a:solidFill>
              </a:rPr>
              <a:t>especially</a:t>
            </a:r>
            <a:r>
              <a:rPr lang="nl-NL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3200" b="1" dirty="0" err="1" smtClean="0">
                <a:solidFill>
                  <a:schemeClr val="accent3">
                    <a:lumMod val="50000"/>
                  </a:schemeClr>
                </a:solidFill>
              </a:rPr>
              <a:t>for</a:t>
            </a:r>
            <a:r>
              <a:rPr lang="nl-NL" sz="3200" b="1" dirty="0" smtClean="0">
                <a:solidFill>
                  <a:schemeClr val="accent3">
                    <a:lumMod val="50000"/>
                  </a:schemeClr>
                </a:solidFill>
              </a:rPr>
              <a:t> Sr. Elly!!</a:t>
            </a:r>
            <a:endParaRPr lang="nl-NL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62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jdelijke aanduiding voor afbeelding 1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76403" y="685800"/>
            <a:ext cx="3653297" cy="2743200"/>
          </a:xfrm>
        </p:spPr>
      </p:pic>
      <p:sp>
        <p:nvSpPr>
          <p:cNvPr id="8" name="Tijdelijke aanduiding voor tekst 7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292" y="685800"/>
            <a:ext cx="3657600" cy="2743200"/>
          </a:xfrm>
        </p:spPr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Tijdelijke aanduiding voor afbeelding 17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ijdelijke aanduiding voor tekst 11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464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93675"/>
            <a:ext cx="3671888" cy="2754313"/>
          </a:xfrm>
        </p:spPr>
      </p:pic>
      <p:pic>
        <p:nvPicPr>
          <p:cNvPr id="18" name="Tijdelijke aanduiding voor afbeelding 1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00448" y="3933056"/>
            <a:ext cx="2795290" cy="2096767"/>
          </a:xfrm>
        </p:spPr>
      </p:pic>
      <p:pic>
        <p:nvPicPr>
          <p:cNvPr id="19" name="Tijdelijke aanduiding voor afbeelding 18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104448" y="3447587"/>
            <a:ext cx="1753254" cy="1314450"/>
          </a:xfr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257" y="3228185"/>
            <a:ext cx="3744416" cy="2808312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299" y="1586855"/>
            <a:ext cx="1989898" cy="1492424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257" y="332656"/>
            <a:ext cx="2499991" cy="1874993"/>
          </a:xfrm>
          <a:prstGeom prst="rect">
            <a:avLst/>
          </a:prstGeom>
        </p:spPr>
      </p:pic>
      <p:sp>
        <p:nvSpPr>
          <p:cNvPr id="23" name="Tekstvak 22"/>
          <p:cNvSpPr txBox="1"/>
          <p:nvPr/>
        </p:nvSpPr>
        <p:spPr>
          <a:xfrm>
            <a:off x="7909180" y="332656"/>
            <a:ext cx="800219" cy="302433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l-NL" sz="4000" b="1" dirty="0" err="1" smtClean="0">
                <a:solidFill>
                  <a:srgbClr val="FF0000"/>
                </a:solidFill>
                <a:latin typeface="Accord Heavy SF" panose="020BE200000000000000" pitchFamily="34" charset="0"/>
              </a:rPr>
              <a:t>Baraca</a:t>
            </a:r>
            <a:r>
              <a:rPr lang="nl-NL" sz="4000" b="1" dirty="0" err="1" smtClean="0">
                <a:solidFill>
                  <a:srgbClr val="FF0000"/>
                </a:solidFill>
                <a:latin typeface="Accord Heavy SF" panose="020BE200000000000000" pitchFamily="34" charset="0"/>
                <a:cs typeface="Vijaya" panose="020B0604020202020204" pitchFamily="34" charset="0"/>
              </a:rPr>
              <a:t>õ</a:t>
            </a:r>
            <a:endParaRPr lang="nl-NL" sz="4000" b="1" dirty="0">
              <a:solidFill>
                <a:srgbClr val="FF0000"/>
              </a:solidFill>
              <a:latin typeface="Accord Heavy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930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Tijdelijke aanduiding voor afbeelding 20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jdelijke aanduiding voor tekst 1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pic>
        <p:nvPicPr>
          <p:cNvPr id="22" name="Tijdelijke aanduiding voor afbeelding 21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Tijdelijke aanduiding voor afbeelding 22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Tijdelijke aanduiding voor afbeelding 23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Tijdelijke aanduiding voor tekst 17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800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Tijdelijke aanduiding voor afbeelding 2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Tijdelijke aanduiding voor afbeelding 20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Tijdelijke aanduiding voor tekst 19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nl-NL" sz="4400" dirty="0" err="1" smtClean="0">
                <a:solidFill>
                  <a:srgbClr val="FF0000"/>
                </a:solidFill>
                <a:latin typeface="Accord Heavy SF" panose="020BE200000000000000" pitchFamily="34" charset="0"/>
              </a:rPr>
              <a:t>Capanema</a:t>
            </a:r>
            <a:endParaRPr lang="nl-NL" sz="4400" dirty="0">
              <a:solidFill>
                <a:srgbClr val="FF0000"/>
              </a:solidFill>
              <a:latin typeface="Accord Heavy SF" panose="020BE200000000000000" pitchFamily="34" charset="0"/>
            </a:endParaRPr>
          </a:p>
        </p:txBody>
      </p:sp>
      <p:pic>
        <p:nvPicPr>
          <p:cNvPr id="24" name="Tijdelijke aanduiding voor afbeelding 23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6071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afbeelding 13"/>
          <p:cNvPicPr>
            <a:picLocks noGrp="1" noChangeAspect="1"/>
          </p:cNvPicPr>
          <p:nvPr>
            <p:ph type="pic" sz="quarter" idx="29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Tijdelijke aanduiding voor afbeelding 20"/>
          <p:cNvPicPr>
            <a:picLocks noGrp="1" noChangeAspect="1"/>
          </p:cNvPicPr>
          <p:nvPr>
            <p:ph type="pic" sz="quarter" idx="3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Tijdelijke aanduiding voor afbeelding 14"/>
          <p:cNvPicPr>
            <a:picLocks noGrp="1" noChangeAspect="1"/>
          </p:cNvPicPr>
          <p:nvPr>
            <p:ph type="pic" sz="quarter" idx="2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574925" y="661988"/>
            <a:ext cx="3475038" cy="2606675"/>
          </a:xfrm>
        </p:spPr>
      </p:pic>
      <p:pic>
        <p:nvPicPr>
          <p:cNvPr id="13" name="Tijdelijke aanduiding voor afbeelding 12"/>
          <p:cNvPicPr>
            <a:picLocks noGrp="1" noChangeAspect="1"/>
          </p:cNvPicPr>
          <p:nvPr>
            <p:ph type="pic" sz="quarter" idx="26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28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42567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/>
          <p:cNvPicPr>
            <a:picLocks noGrp="1" noChangeAspect="1"/>
          </p:cNvPicPr>
          <p:nvPr>
            <p:ph type="pic" sz="quarter" idx="2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-204788" y="661988"/>
            <a:ext cx="3475038" cy="2606675"/>
          </a:xfrm>
        </p:spPr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3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2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Tijdelijke aanduiding voor afbeelding 13"/>
          <p:cNvPicPr>
            <a:picLocks noGrp="1" noChangeAspect="1"/>
          </p:cNvPicPr>
          <p:nvPr>
            <p:ph type="pic" sz="quarter" idx="2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Tijdelijke aanduiding voor afbeelding 14"/>
          <p:cNvPicPr>
            <a:picLocks noGrp="1" noChangeAspect="1"/>
          </p:cNvPicPr>
          <p:nvPr>
            <p:ph type="pic" sz="quarter" idx="27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Tekstvak 17"/>
          <p:cNvSpPr txBox="1"/>
          <p:nvPr/>
        </p:nvSpPr>
        <p:spPr>
          <a:xfrm>
            <a:off x="5104656" y="404664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>
                <a:solidFill>
                  <a:srgbClr val="FF0000"/>
                </a:solidFill>
                <a:latin typeface="Accord Heavy SF" panose="020BE200000000000000" pitchFamily="34" charset="0"/>
              </a:rPr>
              <a:t>Iguazu</a:t>
            </a:r>
            <a:r>
              <a:rPr lang="nl-NL" sz="3200" dirty="0" smtClean="0">
                <a:solidFill>
                  <a:srgbClr val="FF0000"/>
                </a:solidFill>
                <a:latin typeface="Accord Heavy SF" panose="020BE200000000000000" pitchFamily="34" charset="0"/>
              </a:rPr>
              <a:t> </a:t>
            </a:r>
            <a:r>
              <a:rPr lang="nl-NL" sz="3200" dirty="0" err="1" smtClean="0">
                <a:solidFill>
                  <a:srgbClr val="FF0000"/>
                </a:solidFill>
                <a:latin typeface="Accord Heavy SF" panose="020BE200000000000000" pitchFamily="34" charset="0"/>
              </a:rPr>
              <a:t>falls</a:t>
            </a:r>
            <a:r>
              <a:rPr lang="nl-NL" sz="3200" dirty="0" smtClean="0">
                <a:solidFill>
                  <a:srgbClr val="FF0000"/>
                </a:solidFill>
                <a:latin typeface="Accord Heavy SF" panose="020BE200000000000000" pitchFamily="34" charset="0"/>
              </a:rPr>
              <a:t> </a:t>
            </a:r>
            <a:endParaRPr lang="nl-NL" sz="3200" dirty="0">
              <a:solidFill>
                <a:srgbClr val="FF0000"/>
              </a:solidFill>
              <a:latin typeface="Accord Heavy SF" panose="020BE200000000000000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37331" y="3200222"/>
            <a:ext cx="2621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>
                <a:solidFill>
                  <a:srgbClr val="FF0000"/>
                </a:solidFill>
                <a:latin typeface="Accord Heavy SF" panose="020BE200000000000000" pitchFamily="34" charset="0"/>
              </a:rPr>
              <a:t>Itaipu</a:t>
            </a:r>
            <a:r>
              <a:rPr lang="nl-NL" sz="3200" dirty="0" smtClean="0">
                <a:solidFill>
                  <a:srgbClr val="FF0000"/>
                </a:solidFill>
                <a:latin typeface="Accord Heavy SF" panose="020BE200000000000000" pitchFamily="34" charset="0"/>
              </a:rPr>
              <a:t> Dam</a:t>
            </a:r>
            <a:endParaRPr lang="nl-NL" sz="3200" dirty="0">
              <a:solidFill>
                <a:srgbClr val="FF0000"/>
              </a:solidFill>
              <a:latin typeface="Accord Heavy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03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ree-power-point-templates.phillipmartin.info/brazil/map_dem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24350">
            <a:off x="2049978" y="3212335"/>
            <a:ext cx="4060903" cy="2900645"/>
          </a:xfrm>
          <a:prstGeom prst="rect">
            <a:avLst/>
          </a:prstGeom>
        </p:spPr>
      </p:pic>
      <p:pic>
        <p:nvPicPr>
          <p:cNvPr id="2050" name="Picture 2" descr="http://3.bp.blogspot.com/-oABUsQQatd0/TVcdF7iqhiI/AAAAAAAACxs/QSIJkiAYB5Q/s640/obrigado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581365"/>
            <a:ext cx="47815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21642">
            <a:off x="6804001" y="3806049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59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6"/>
          </p:nvPr>
        </p:nvSpPr>
        <p:spPr>
          <a:xfrm>
            <a:off x="435429" y="5791200"/>
            <a:ext cx="7086600" cy="374104"/>
          </a:xfrm>
        </p:spPr>
        <p:txBody>
          <a:bodyPr>
            <a:noAutofit/>
          </a:bodyPr>
          <a:lstStyle>
            <a:extLst/>
          </a:lstStyle>
          <a:p>
            <a:r>
              <a:rPr lang="nl-NL" sz="2400" dirty="0" err="1" smtClean="0"/>
              <a:t>Mother</a:t>
            </a:r>
            <a:r>
              <a:rPr lang="nl-NL" sz="2400" dirty="0" smtClean="0"/>
              <a:t> House 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Formation</a:t>
            </a:r>
            <a:r>
              <a:rPr lang="nl-NL" sz="2400" dirty="0" smtClean="0"/>
              <a:t> House.</a:t>
            </a:r>
            <a:endParaRPr lang="nl-NL" sz="2400" dirty="0"/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>
            <a:extLst/>
          </a:lstStyle>
          <a:p>
            <a:r>
              <a:rPr lang="nl-NL" dirty="0" err="1" smtClean="0"/>
              <a:t>Arrival</a:t>
            </a:r>
            <a:r>
              <a:rPr lang="nl-NL" dirty="0" smtClean="0"/>
              <a:t> in Sao Paulo -  Vila Formosa</a:t>
            </a:r>
            <a:endParaRPr lang="nl-NL" dirty="0"/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0029" y="990600"/>
            <a:ext cx="2209800" cy="2209800"/>
          </a:xfrm>
        </p:spPr>
      </p:pic>
      <p:pic>
        <p:nvPicPr>
          <p:cNvPr id="12" name="Tijdelijke aanduiding voor afbeelding 11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37" y="332656"/>
            <a:ext cx="7020272" cy="526520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55576" y="587727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In a 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poor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area of Sao Paulo</a:t>
            </a:r>
            <a:endParaRPr lang="nl-NL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80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5652120" y="2924944"/>
            <a:ext cx="2880320" cy="3810000"/>
          </a:xfrm>
        </p:spPr>
        <p:txBody>
          <a:bodyPr>
            <a:normAutofit/>
          </a:bodyPr>
          <a:lstStyle>
            <a:extLst/>
          </a:lstStyle>
          <a:p>
            <a:endParaRPr lang="nl-NL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nl-NL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All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Sisters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were</a:t>
            </a:r>
            <a:endParaRPr lang="nl-NL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waiting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for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us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!!</a:t>
            </a:r>
          </a:p>
          <a:p>
            <a:endParaRPr lang="nl-NL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A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very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warm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welcome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!!!</a:t>
            </a:r>
            <a:endParaRPr lang="nl-NL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219980"/>
            <a:ext cx="4872252" cy="6480720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674" y="24263"/>
            <a:ext cx="2857500" cy="2886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592" y="188640"/>
            <a:ext cx="7056784" cy="5783461"/>
          </a:xfrm>
        </p:spPr>
      </p:pic>
      <p:sp>
        <p:nvSpPr>
          <p:cNvPr id="14" name="Tekstvak 13"/>
          <p:cNvSpPr txBox="1"/>
          <p:nvPr/>
        </p:nvSpPr>
        <p:spPr>
          <a:xfrm>
            <a:off x="179512" y="623731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Provincialate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discussing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program 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for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coming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weeks. </a:t>
            </a:r>
            <a:endParaRPr lang="nl-NL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Tijdelijke aanduiding voor afbeelding 3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44"/>
          <a:stretch/>
        </p:blipFill>
        <p:spPr>
          <a:xfrm>
            <a:off x="3184028" y="173278"/>
            <a:ext cx="4703440" cy="3271746"/>
          </a:xfrm>
        </p:spPr>
      </p:pic>
      <p:pic>
        <p:nvPicPr>
          <p:cNvPr id="6" name="Tijdelijke aanduiding voor afbeelding 5"/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4221088"/>
            <a:ext cx="2427130" cy="2332112"/>
          </a:xfrm>
        </p:spPr>
      </p:pic>
      <p:pic>
        <p:nvPicPr>
          <p:cNvPr id="9" name="Tijdelijke aanduiding voor afbeelding 8"/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784" y="4293096"/>
            <a:ext cx="3178539" cy="2311896"/>
          </a:xfrm>
        </p:spPr>
      </p:pic>
      <p:pic>
        <p:nvPicPr>
          <p:cNvPr id="13" name="Tijdelijke aanduiding voor afbeelding 12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Tekstvak 16"/>
          <p:cNvSpPr txBox="1"/>
          <p:nvPr/>
        </p:nvSpPr>
        <p:spPr>
          <a:xfrm>
            <a:off x="2871452" y="3456438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err="1" smtClean="0">
                <a:solidFill>
                  <a:schemeClr val="accent3">
                    <a:lumMod val="50000"/>
                  </a:schemeClr>
                </a:solidFill>
              </a:rPr>
              <a:t>Social</a:t>
            </a:r>
            <a:r>
              <a:rPr lang="nl-NL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4000" b="1" dirty="0" err="1" smtClean="0">
                <a:solidFill>
                  <a:schemeClr val="accent3">
                    <a:lumMod val="50000"/>
                  </a:schemeClr>
                </a:solidFill>
              </a:rPr>
              <a:t>work</a:t>
            </a:r>
            <a:r>
              <a:rPr lang="nl-NL" sz="4000" b="1" dirty="0" smtClean="0">
                <a:solidFill>
                  <a:schemeClr val="accent3">
                    <a:lumMod val="50000"/>
                  </a:schemeClr>
                </a:solidFill>
              </a:rPr>
              <a:t> Sao Jose </a:t>
            </a:r>
            <a:endParaRPr lang="nl-NL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4413" y="3429000"/>
            <a:ext cx="2070100" cy="3124200"/>
          </a:xfrm>
        </p:spPr>
      </p:pic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270" y="703838"/>
            <a:ext cx="5067300" cy="3457575"/>
          </a:xfrm>
        </p:spPr>
      </p:pic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2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9600" y="4386263"/>
            <a:ext cx="2743200" cy="2057400"/>
          </a:xfrm>
        </p:spPr>
      </p:pic>
      <p:pic>
        <p:nvPicPr>
          <p:cNvPr id="10" name="Tijdelijke aanduiding voor afbeelding 9"/>
          <p:cNvPicPr>
            <a:picLocks noGrp="1" noChangeAspect="1"/>
          </p:cNvPicPr>
          <p:nvPr>
            <p:ph type="pic" sz="quarter" idx="28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4788" y="4378325"/>
            <a:ext cx="2743200" cy="2057400"/>
          </a:xfrm>
        </p:spPr>
      </p:pic>
      <p:pic>
        <p:nvPicPr>
          <p:cNvPr id="13" name="Tijdelijke aanduiding voor afbeelding 12"/>
          <p:cNvPicPr>
            <a:picLocks noGrp="1" noChangeAspect="1"/>
          </p:cNvPicPr>
          <p:nvPr>
            <p:ph type="pic" sz="quarter" idx="26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4413" y="333375"/>
            <a:ext cx="2006600" cy="2881313"/>
          </a:xfrm>
        </p:spPr>
      </p:pic>
      <p:sp>
        <p:nvSpPr>
          <p:cNvPr id="14" name="Tekstvak 13"/>
          <p:cNvSpPr txBox="1"/>
          <p:nvPr/>
        </p:nvSpPr>
        <p:spPr>
          <a:xfrm>
            <a:off x="6787" y="119063"/>
            <a:ext cx="6948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</a:rPr>
              <a:t>College of </a:t>
            </a:r>
            <a:r>
              <a:rPr lang="nl-NL" sz="3200" b="1" dirty="0" err="1" smtClean="0">
                <a:solidFill>
                  <a:srgbClr val="FF0000"/>
                </a:solidFill>
              </a:rPr>
              <a:t>Our</a:t>
            </a:r>
            <a:r>
              <a:rPr lang="nl-NL" sz="3200" b="1" dirty="0" smtClean="0">
                <a:solidFill>
                  <a:srgbClr val="FF0000"/>
                </a:solidFill>
              </a:rPr>
              <a:t> Lady of </a:t>
            </a:r>
            <a:r>
              <a:rPr lang="nl-NL" sz="3200" b="1" dirty="0" err="1" smtClean="0">
                <a:solidFill>
                  <a:srgbClr val="FF0000"/>
                </a:solidFill>
              </a:rPr>
              <a:t>the</a:t>
            </a:r>
            <a:r>
              <a:rPr lang="nl-NL" sz="3200" b="1" dirty="0" smtClean="0">
                <a:solidFill>
                  <a:srgbClr val="FF0000"/>
                </a:solidFill>
              </a:rPr>
              <a:t> </a:t>
            </a:r>
            <a:r>
              <a:rPr lang="nl-NL" sz="3200" b="1" dirty="0" err="1" smtClean="0">
                <a:solidFill>
                  <a:srgbClr val="FF0000"/>
                </a:solidFill>
              </a:rPr>
              <a:t>Sacred</a:t>
            </a:r>
            <a:r>
              <a:rPr lang="nl-NL" sz="3200" b="1" dirty="0" smtClean="0">
                <a:solidFill>
                  <a:srgbClr val="FF0000"/>
                </a:solidFill>
              </a:rPr>
              <a:t> </a:t>
            </a:r>
            <a:r>
              <a:rPr lang="nl-NL" sz="3200" b="1" dirty="0" err="1" smtClean="0">
                <a:solidFill>
                  <a:srgbClr val="FF0000"/>
                </a:solidFill>
              </a:rPr>
              <a:t>Heart</a:t>
            </a:r>
            <a:r>
              <a:rPr lang="nl-NL" sz="3200" b="1" dirty="0" smtClean="0">
                <a:solidFill>
                  <a:srgbClr val="FF0000"/>
                </a:solidFill>
              </a:rPr>
              <a:t> </a:t>
            </a:r>
            <a:endParaRPr lang="nl-NL" sz="3200" b="1" dirty="0">
              <a:solidFill>
                <a:srgbClr val="FF0000"/>
              </a:solidFill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94616">
            <a:off x="4667006" y="3032919"/>
            <a:ext cx="1660354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92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4A44FF-2CFE-4939-B714-12DBD743B1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fotoalbum</Template>
  <TotalTime>0</TotalTime>
  <Words>169</Words>
  <Application>Microsoft Office PowerPoint</Application>
  <PresentationFormat>Diavoorstelling (4:3)</PresentationFormat>
  <Paragraphs>70</Paragraphs>
  <Slides>36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1" baseType="lpstr">
      <vt:lpstr>Accord Heavy SF</vt:lpstr>
      <vt:lpstr>Arial</vt:lpstr>
      <vt:lpstr>Calibri</vt:lpstr>
      <vt:lpstr>Vijaya</vt:lpstr>
      <vt:lpstr>ContemporaryPhotoAlbum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2016-02-04T13:29:45Z</dcterms:created>
  <dcterms:modified xsi:type="dcterms:W3CDTF">2016-02-09T15:06:53Z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TC101769259990</vt:lpwstr>
  </property>
</Properties>
</file>