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66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 een afbeelding toe van de bezienswaardigheden</a:t>
            </a:r>
            <a:r>
              <a:rPr lang="nl-NL" baseline="0" noProof="0" dirty="0" smtClean="0"/>
              <a:t> </a:t>
            </a:r>
            <a:r>
              <a:rPr lang="nl-NL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uw land</a:t>
            </a:r>
            <a:endParaRPr lang="nl-NL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5/15/2016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Convent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Chapel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184576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01008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35" y="353701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1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Meeting </a:t>
            </a:r>
            <a:r>
              <a:rPr lang="nl-NL" dirty="0" err="1" smtClean="0"/>
              <a:t>the</a:t>
            </a:r>
            <a:r>
              <a:rPr lang="nl-NL" dirty="0" smtClean="0"/>
              <a:t> family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martyr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11" y="2204864"/>
            <a:ext cx="4230389" cy="3172792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2204864"/>
            <a:ext cx="4230389" cy="3172792"/>
          </a:xfrm>
        </p:spPr>
      </p:pic>
    </p:spTree>
    <p:extLst>
      <p:ext uri="{BB962C8B-B14F-4D97-AF65-F5344CB8AC3E}">
        <p14:creationId xmlns:p14="http://schemas.microsoft.com/office/powerpoint/2010/main" val="13724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 smtClean="0"/>
              <a:t>KrügerPark</a:t>
            </a:r>
            <a:r>
              <a:rPr lang="nl-NL" dirty="0" smtClean="0"/>
              <a:t>: </a:t>
            </a:r>
            <a:r>
              <a:rPr lang="nl-NL" sz="2200" dirty="0" err="1" smtClean="0"/>
              <a:t>they</a:t>
            </a:r>
            <a:r>
              <a:rPr lang="nl-NL" sz="2200" dirty="0" smtClean="0"/>
              <a:t> </a:t>
            </a:r>
            <a:r>
              <a:rPr lang="nl-NL" sz="2200" dirty="0" err="1" smtClean="0"/>
              <a:t>saw</a:t>
            </a:r>
            <a:r>
              <a:rPr lang="nl-NL" sz="2200" dirty="0" smtClean="0"/>
              <a:t> 4 of </a:t>
            </a:r>
            <a:r>
              <a:rPr lang="nl-NL" sz="2200" dirty="0" err="1" smtClean="0"/>
              <a:t>the</a:t>
            </a:r>
            <a:r>
              <a:rPr lang="nl-NL" sz="2200" dirty="0" smtClean="0"/>
              <a:t> big five!</a:t>
            </a:r>
            <a:br>
              <a:rPr lang="nl-NL" sz="2200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12" y="929195"/>
            <a:ext cx="4081719" cy="3061289"/>
          </a:xfrm>
          <a:prstGeom prst="rect">
            <a:avLst/>
          </a:prstGeom>
        </p:spPr>
      </p:pic>
      <p:pic>
        <p:nvPicPr>
          <p:cNvPr id="14" name="Tijdelijke aanduiding voor inhoud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6" y="3413210"/>
            <a:ext cx="4081719" cy="3061289"/>
          </a:xfr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139" y="3746067"/>
            <a:ext cx="4064792" cy="2709184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6" y="836712"/>
            <a:ext cx="4065068" cy="3048801"/>
          </a:xfrm>
        </p:spPr>
      </p:pic>
    </p:spTree>
    <p:extLst>
      <p:ext uri="{BB962C8B-B14F-4D97-AF65-F5344CB8AC3E}">
        <p14:creationId xmlns:p14="http://schemas.microsoft.com/office/powerpoint/2010/main" val="32590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err="1" smtClean="0">
                <a:solidFill>
                  <a:srgbClr val="FF0000"/>
                </a:solidFill>
              </a:rPr>
              <a:t>Thank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Sisters,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err="1" smtClean="0">
                <a:solidFill>
                  <a:srgbClr val="FF0000"/>
                </a:solidFill>
              </a:rPr>
              <a:t>who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are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what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do!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612864"/>
            <a:ext cx="3230139" cy="4634547"/>
          </a:xfrm>
          <a:prstGeom prst="rect">
            <a:avLst/>
          </a:prstGeom>
        </p:spPr>
      </p:pic>
      <p:pic>
        <p:nvPicPr>
          <p:cNvPr id="1026" name="Picture 2" descr="http://cdn.static-economist.com/sites/default/files/images/articles/migrated/1609B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12864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1.squarespace.com/static/5287080ee4b0020f1bc6b861/t/5323d831e4b0934c33429700/1394858100404/Waving+hands.jpg?format=1500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36" y="4581128"/>
            <a:ext cx="4032448" cy="18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How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!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11850"/>
            <a:ext cx="7394670" cy="4153795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124744"/>
            <a:ext cx="2613891" cy="1960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5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                          </a:t>
            </a:r>
            <a:r>
              <a:rPr lang="nl-NL" dirty="0" err="1" smtClean="0"/>
              <a:t>Clinic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8681" y="-984870"/>
            <a:ext cx="1253381" cy="34563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0648"/>
            <a:ext cx="3744416" cy="28083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6" y="3756795"/>
            <a:ext cx="3563888" cy="26729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795" y="1330899"/>
            <a:ext cx="3230150" cy="242261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215" y="3717032"/>
            <a:ext cx="3664785" cy="27485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78" y="2060848"/>
            <a:ext cx="1524000" cy="1524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420" y="4378251"/>
            <a:ext cx="1426149" cy="14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Youth</a:t>
            </a:r>
            <a:r>
              <a:rPr lang="nl-NL" dirty="0" smtClean="0"/>
              <a:t> </a:t>
            </a:r>
            <a:r>
              <a:rPr lang="nl-NL" dirty="0" err="1" smtClean="0"/>
              <a:t>Outreach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06" y="1389673"/>
            <a:ext cx="4572000" cy="3429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3573" y="3179624"/>
            <a:ext cx="3717032" cy="27877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5" y="1052736"/>
            <a:ext cx="3593403" cy="26950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860263"/>
            <a:ext cx="1095375" cy="10953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3" y="3772198"/>
            <a:ext cx="1095375" cy="109537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56" y="312738"/>
            <a:ext cx="1028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 smtClean="0"/>
              <a:t>Dwarsriver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492896"/>
            <a:ext cx="6566859" cy="3688791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7" y="980728"/>
            <a:ext cx="4762872" cy="2682330"/>
          </a:xfrm>
        </p:spPr>
      </p:pic>
      <p:sp>
        <p:nvSpPr>
          <p:cNvPr id="9" name="Tekstvak 8"/>
          <p:cNvSpPr txBox="1"/>
          <p:nvPr/>
        </p:nvSpPr>
        <p:spPr>
          <a:xfrm>
            <a:off x="5004048" y="1490896"/>
            <a:ext cx="488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Srs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nl-NL" sz="2400" b="1" dirty="0" err="1" smtClean="0">
                <a:solidFill>
                  <a:schemeClr val="accent1">
                    <a:lumMod val="50000"/>
                  </a:schemeClr>
                </a:solidFill>
              </a:rPr>
              <a:t>Marife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nl-NL" sz="2400" dirty="0" smtClean="0">
                <a:solidFill>
                  <a:srgbClr val="FF0000"/>
                </a:solidFill>
              </a:rPr>
              <a:t>Clothilde, Charlotte, Grace, Helene, 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Juliette</a:t>
            </a:r>
            <a:endParaRPr lang="nl-N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Chapel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0013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 smtClean="0"/>
              <a:t>Bakhita</a:t>
            </a:r>
            <a:r>
              <a:rPr lang="nl-NL" dirty="0" smtClean="0"/>
              <a:t> </a:t>
            </a:r>
            <a:r>
              <a:rPr lang="nl-NL" dirty="0" err="1" smtClean="0"/>
              <a:t>village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680" y="3871606"/>
            <a:ext cx="3888432" cy="218424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47" y="945449"/>
            <a:ext cx="3744416" cy="21033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48680"/>
            <a:ext cx="2438400" cy="2438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20419"/>
            <a:ext cx="4114800" cy="2311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7200" y="3356992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Sr. Sally, Sr. </a:t>
            </a:r>
            <a:r>
              <a:rPr lang="nl-NL" dirty="0" err="1" smtClean="0"/>
              <a:t>Marife</a:t>
            </a:r>
            <a:r>
              <a:rPr lang="nl-NL" dirty="0" smtClean="0"/>
              <a:t>, Sr. Emilie, Sr. Nancy, Sr. Jeanne, Sr. Helene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0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                 St </a:t>
            </a:r>
            <a:r>
              <a:rPr lang="nl-NL" dirty="0" err="1" smtClean="0"/>
              <a:t>Brendan’s</a:t>
            </a:r>
            <a:r>
              <a:rPr lang="nl-NL" dirty="0" smtClean="0"/>
              <a:t>  </a:t>
            </a:r>
            <a:r>
              <a:rPr lang="nl-NL" dirty="0" err="1" smtClean="0"/>
              <a:t>secondary</a:t>
            </a:r>
            <a:r>
              <a:rPr lang="nl-NL" dirty="0" smtClean="0"/>
              <a:t> school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4038600" cy="2268596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8151"/>
            <a:ext cx="4038600" cy="2268596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1" b="-4246"/>
          <a:stretch/>
        </p:blipFill>
        <p:spPr>
          <a:xfrm>
            <a:off x="4427984" y="1498727"/>
            <a:ext cx="3995936" cy="23582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84538"/>
            <a:ext cx="3960440" cy="222469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054"/>
            <a:ext cx="13239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 de </a:t>
            </a:r>
            <a:r>
              <a:rPr lang="nl-NL" dirty="0" err="1" smtClean="0"/>
              <a:t>footsteps</a:t>
            </a:r>
            <a:r>
              <a:rPr lang="nl-NL" dirty="0" smtClean="0"/>
              <a:t> of Benedict </a:t>
            </a:r>
            <a:r>
              <a:rPr lang="nl-NL" dirty="0" err="1" smtClean="0"/>
              <a:t>Daswa</a:t>
            </a:r>
            <a:r>
              <a:rPr lang="nl-NL" dirty="0" smtClean="0"/>
              <a:t>,  </a:t>
            </a:r>
            <a:br>
              <a:rPr lang="nl-NL" dirty="0" smtClean="0"/>
            </a:br>
            <a:r>
              <a:rPr lang="nl-NL" sz="2700" dirty="0" err="1" smtClean="0"/>
              <a:t>the</a:t>
            </a:r>
            <a:r>
              <a:rPr lang="nl-NL" sz="2700" dirty="0" smtClean="0"/>
              <a:t> first </a:t>
            </a:r>
            <a:r>
              <a:rPr lang="nl-NL" sz="2700" dirty="0" err="1" smtClean="0"/>
              <a:t>African</a:t>
            </a:r>
            <a:r>
              <a:rPr lang="nl-NL" sz="2700" dirty="0" smtClean="0"/>
              <a:t> </a:t>
            </a:r>
            <a:r>
              <a:rPr lang="nl-NL" sz="2700" dirty="0" err="1" smtClean="0"/>
              <a:t>Martyr</a:t>
            </a:r>
            <a:endParaRPr lang="nl-NL" sz="27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70095"/>
            <a:ext cx="3091667" cy="43313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768" y="1484784"/>
            <a:ext cx="3323861" cy="24928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627702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t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2CF02D-F66E-4CC4-80C5-EFB0CA46DA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voor rapport over land</Template>
  <TotalTime>0</TotalTime>
  <Words>98</Words>
  <Application>Microsoft Office PowerPoint</Application>
  <PresentationFormat>Diavoorstelling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country</vt:lpstr>
      <vt:lpstr>Convent and Chapel </vt:lpstr>
      <vt:lpstr>How good it is being together! </vt:lpstr>
      <vt:lpstr>                                    Clinic    </vt:lpstr>
      <vt:lpstr>Youth Outreach </vt:lpstr>
      <vt:lpstr>Dwarsriver </vt:lpstr>
      <vt:lpstr>Chapel </vt:lpstr>
      <vt:lpstr>Bakhita village </vt:lpstr>
      <vt:lpstr>                 St Brendan’s  secondary school </vt:lpstr>
      <vt:lpstr>In de footsteps of Benedict Daswa,   the first African Martyr</vt:lpstr>
      <vt:lpstr>Meeting the family of the martyr</vt:lpstr>
      <vt:lpstr>KrügerPark: they saw 4 of the big five!   </vt:lpstr>
      <vt:lpstr>Thank you Sisters, for  who you are and what you do!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2016-04-27T08:06:46Z</dcterms:created>
  <dcterms:modified xsi:type="dcterms:W3CDTF">2016-05-15T12:23:45Z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