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88" r:id="rId7"/>
    <p:sldId id="264" r:id="rId8"/>
    <p:sldId id="265" r:id="rId9"/>
    <p:sldId id="281" r:id="rId10"/>
    <p:sldId id="278" r:id="rId11"/>
    <p:sldId id="279" r:id="rId12"/>
    <p:sldId id="280" r:id="rId13"/>
    <p:sldId id="282" r:id="rId14"/>
    <p:sldId id="283" r:id="rId15"/>
    <p:sldId id="284" r:id="rId16"/>
    <p:sldId id="285" r:id="rId17"/>
    <p:sldId id="286" r:id="rId18"/>
    <p:sldId id="28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4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928" y="1613139"/>
            <a:ext cx="5382884" cy="403716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90" y="362311"/>
            <a:ext cx="5756694" cy="362309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8740" y="4433977"/>
            <a:ext cx="496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Community of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Ark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29766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28" y="477867"/>
            <a:ext cx="4071668" cy="304982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522" y="1573422"/>
            <a:ext cx="5575539" cy="418165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28" y="3564867"/>
            <a:ext cx="4071668" cy="305375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0837" y="4765824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6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65" y="3674852"/>
            <a:ext cx="3968151" cy="297611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302" y="370935"/>
            <a:ext cx="4140679" cy="310550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636" y="1259455"/>
            <a:ext cx="5204604" cy="390345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159829">
            <a:off x="4605666" y="1949191"/>
            <a:ext cx="3868470" cy="2901352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5891842" y="5960853"/>
            <a:ext cx="6081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Community of Overdinkel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77923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347" y="2156604"/>
            <a:ext cx="5684808" cy="426360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314" y="258792"/>
            <a:ext cx="5256362" cy="394227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85314" y="4735902"/>
            <a:ext cx="5075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Community of </a:t>
            </a:r>
            <a:r>
              <a:rPr lang="nl-NL" sz="2400" b="1" dirty="0" err="1" smtClean="0"/>
              <a:t>Sjaloom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424680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663" y="2238552"/>
            <a:ext cx="5923473" cy="444260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793" y="198406"/>
            <a:ext cx="5681932" cy="426144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46981" y="879894"/>
            <a:ext cx="5063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 smtClean="0"/>
              <a:t>Visiting</a:t>
            </a:r>
            <a:r>
              <a:rPr lang="nl-NL" sz="2400" b="1" dirty="0" smtClean="0"/>
              <a:t> Amsterdam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5603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39" y="181154"/>
            <a:ext cx="5800725" cy="42862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82778" y="1000664"/>
            <a:ext cx="6556075" cy="491705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94323" y="4994694"/>
            <a:ext cx="5434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 smtClean="0"/>
              <a:t>and</a:t>
            </a:r>
            <a:r>
              <a:rPr lang="nl-NL" sz="2800" b="1" dirty="0" smtClean="0"/>
              <a:t> Kinderdijk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17505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673" y="319176"/>
            <a:ext cx="4842295" cy="363172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298" y="319177"/>
            <a:ext cx="5118340" cy="383875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740" y="2829465"/>
            <a:ext cx="5072330" cy="3804248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7617125" y="4980324"/>
            <a:ext cx="3890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Official </a:t>
            </a:r>
            <a:r>
              <a:rPr lang="nl-NL" sz="2400" b="1" dirty="0" err="1" smtClean="0"/>
              <a:t>Closure</a:t>
            </a:r>
            <a:r>
              <a:rPr lang="nl-NL" sz="2400" b="1" dirty="0" smtClean="0"/>
              <a:t> </a:t>
            </a:r>
          </a:p>
          <a:p>
            <a:r>
              <a:rPr lang="nl-NL" sz="2400" b="1" dirty="0" smtClean="0"/>
              <a:t>of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visitation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69379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98" y="181155"/>
            <a:ext cx="6015487" cy="451161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234" y="2760453"/>
            <a:ext cx="4980317" cy="3735238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909759" y="1604513"/>
            <a:ext cx="3778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 smtClean="0"/>
              <a:t>Departure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219945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542027" y="857250"/>
            <a:ext cx="6858000" cy="5143500"/>
          </a:xfrm>
          <a:prstGeom prst="rect">
            <a:avLst/>
          </a:prstGeom>
        </p:spPr>
      </p:pic>
      <p:pic>
        <p:nvPicPr>
          <p:cNvPr id="1030" name="Picture 6" descr="Afbeeldingsresultaat voor bloemen bedank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6269" y="2158851"/>
            <a:ext cx="2938124" cy="27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96951" y="759124"/>
            <a:ext cx="5848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 smtClean="0"/>
              <a:t>Thank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you</a:t>
            </a:r>
            <a:r>
              <a:rPr lang="nl-NL" sz="2400" b="1" dirty="0" smtClean="0"/>
              <a:t>, Sisters, </a:t>
            </a:r>
            <a:r>
              <a:rPr lang="nl-NL" sz="2400" b="1" dirty="0" err="1" smtClean="0"/>
              <a:t>for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your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hospitality</a:t>
            </a:r>
            <a:r>
              <a:rPr lang="nl-NL" sz="2400" b="1" dirty="0" smtClean="0"/>
              <a:t> </a:t>
            </a:r>
          </a:p>
          <a:p>
            <a:r>
              <a:rPr lang="nl-NL" sz="2400" b="1" dirty="0" err="1" smtClean="0"/>
              <a:t>and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friendship</a:t>
            </a:r>
            <a:r>
              <a:rPr lang="nl-NL" sz="2400" b="1" dirty="0" smtClean="0"/>
              <a:t>!</a:t>
            </a:r>
            <a:endParaRPr lang="nl-NL" sz="24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5934974" y="5348377"/>
            <a:ext cx="6047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As </a:t>
            </a:r>
            <a:r>
              <a:rPr lang="nl-NL" sz="2400" b="1" dirty="0" err="1" smtClean="0"/>
              <a:t>you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can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see</a:t>
            </a:r>
            <a:r>
              <a:rPr lang="nl-NL" sz="2400" b="1" dirty="0" smtClean="0"/>
              <a:t>,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candle</a:t>
            </a:r>
            <a:r>
              <a:rPr lang="nl-NL" sz="2400" b="1" dirty="0" smtClean="0"/>
              <a:t> is </a:t>
            </a:r>
            <a:r>
              <a:rPr lang="nl-NL" sz="2400" b="1" dirty="0" err="1" smtClean="0"/>
              <a:t>burning</a:t>
            </a:r>
            <a:r>
              <a:rPr lang="nl-NL" sz="2400" b="1" dirty="0" smtClean="0"/>
              <a:t> </a:t>
            </a:r>
          </a:p>
          <a:p>
            <a:r>
              <a:rPr lang="nl-NL" sz="2400" b="1" dirty="0" smtClean="0"/>
              <a:t>in </a:t>
            </a:r>
            <a:r>
              <a:rPr lang="nl-NL" sz="2400" b="1" dirty="0" err="1" smtClean="0"/>
              <a:t>our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chapel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236820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367" y="465825"/>
            <a:ext cx="4853796" cy="364034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58" y="1820173"/>
            <a:ext cx="6418053" cy="481354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45057" y="465825"/>
            <a:ext cx="508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Community of </a:t>
            </a:r>
            <a:r>
              <a:rPr lang="nl-NL" sz="2400" b="1" dirty="0" err="1" smtClean="0"/>
              <a:t>Una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Sancta</a:t>
            </a:r>
            <a:endParaRPr lang="nl-NL" sz="24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6892506" y="4382219"/>
            <a:ext cx="4873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 smtClean="0"/>
              <a:t>Former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missionaries</a:t>
            </a:r>
            <a:r>
              <a:rPr lang="nl-NL" sz="2400" b="1" dirty="0" smtClean="0"/>
              <a:t> in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Philippines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258173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9879" y="741872"/>
            <a:ext cx="9144000" cy="4408098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561381" y="5564038"/>
            <a:ext cx="904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MSC Community </a:t>
            </a:r>
            <a:r>
              <a:rPr lang="nl-NL" sz="2400" b="1" dirty="0" err="1" smtClean="0"/>
              <a:t>Oloflaan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76408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isultati immagini per Basiliek Sittar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08" y="232913"/>
            <a:ext cx="3355681" cy="436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106174" y="448574"/>
            <a:ext cx="7962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 smtClean="0"/>
              <a:t>Visit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Basilica of </a:t>
            </a:r>
            <a:r>
              <a:rPr lang="nl-NL" sz="2400" b="1" dirty="0" err="1" smtClean="0"/>
              <a:t>Our</a:t>
            </a:r>
            <a:r>
              <a:rPr lang="nl-NL" sz="2400" b="1" dirty="0" smtClean="0"/>
              <a:t> Lady of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Sacred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Heart</a:t>
            </a:r>
            <a:r>
              <a:rPr lang="nl-NL" sz="2400" b="1" dirty="0" smtClean="0"/>
              <a:t> in Sittard</a:t>
            </a:r>
            <a:endParaRPr lang="nl-NL" sz="2400" b="1" dirty="0"/>
          </a:p>
        </p:txBody>
      </p:sp>
      <p:pic>
        <p:nvPicPr>
          <p:cNvPr id="4100" name="Picture 4" descr="Risultati immagini per Basiliek Sittard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99439" y="2191108"/>
            <a:ext cx="3171825" cy="391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5314" y="3303917"/>
            <a:ext cx="4612256" cy="3459192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55451">
            <a:off x="8001381" y="1131731"/>
            <a:ext cx="3099758" cy="194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1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501" y="409790"/>
            <a:ext cx="4609381" cy="2967486"/>
          </a:xfrm>
          <a:prstGeom prst="rect">
            <a:avLst/>
          </a:prstGeom>
        </p:spPr>
      </p:pic>
      <p:pic>
        <p:nvPicPr>
          <p:cNvPr id="5122" name="Picture 2" descr="Risultati immagini per Kerkhof Stei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2392" y="357567"/>
            <a:ext cx="5331124" cy="299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81487" y="3942272"/>
            <a:ext cx="263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 smtClean="0"/>
              <a:t>Visit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Stein </a:t>
            </a:r>
            <a:endParaRPr lang="nl-NL" sz="2400" b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778" y="3577805"/>
            <a:ext cx="4132053" cy="309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9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8953" y="219809"/>
            <a:ext cx="3603653" cy="304213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269" y="200026"/>
            <a:ext cx="4023946" cy="301795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185" y="3429000"/>
            <a:ext cx="4079630" cy="305972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53" y="3367454"/>
            <a:ext cx="4243754" cy="3182816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465992" y="677008"/>
            <a:ext cx="2919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Presentation Website </a:t>
            </a:r>
            <a:r>
              <a:rPr lang="nl-NL" sz="2400" b="1" dirty="0" err="1" smtClean="0"/>
              <a:t>and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Statistics</a:t>
            </a:r>
            <a:r>
              <a:rPr lang="nl-NL" sz="2400" b="1" dirty="0" smtClean="0"/>
              <a:t> of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Congregation</a:t>
            </a:r>
            <a:r>
              <a:rPr lang="nl-NL" sz="2400" b="1" dirty="0" smtClean="0"/>
              <a:t>!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396823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29" y="319178"/>
            <a:ext cx="5888965" cy="4416724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780362" y="1311215"/>
            <a:ext cx="4149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Community of Bethanië</a:t>
            </a:r>
            <a:endParaRPr lang="nl-NL" sz="2400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144" y="2527540"/>
            <a:ext cx="5549660" cy="416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8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181" y="284673"/>
            <a:ext cx="4876800" cy="36576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989" y="3036498"/>
            <a:ext cx="4687019" cy="351526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023704" y="814419"/>
            <a:ext cx="4237967" cy="31784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76045" y="4522640"/>
            <a:ext cx="3464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Community of Waalwijk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404200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62" y="396814"/>
            <a:ext cx="5175849" cy="388188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976" y="2467155"/>
            <a:ext cx="5385760" cy="403932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31962" y="4666891"/>
            <a:ext cx="4980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 smtClean="0"/>
              <a:t>Visit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Cemetery</a:t>
            </a:r>
            <a:r>
              <a:rPr lang="nl-NL" sz="2400" b="1" dirty="0" smtClean="0"/>
              <a:t> of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MSC</a:t>
            </a:r>
            <a:endParaRPr lang="nl-NL" sz="2400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6021238" y="681487"/>
            <a:ext cx="5681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 smtClean="0"/>
              <a:t>Father</a:t>
            </a:r>
            <a:r>
              <a:rPr lang="nl-NL" sz="2400" b="1" dirty="0" smtClean="0"/>
              <a:t> R. van Glansbeek MSC</a:t>
            </a:r>
          </a:p>
          <a:p>
            <a:endParaRPr lang="nl-NL" sz="2400" b="1" dirty="0"/>
          </a:p>
          <a:p>
            <a:r>
              <a:rPr lang="nl-NL" sz="2400" b="1" dirty="0" err="1" smtClean="0"/>
              <a:t>Former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missionary</a:t>
            </a:r>
            <a:r>
              <a:rPr lang="nl-NL" sz="2400" b="1" dirty="0" smtClean="0"/>
              <a:t> in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Philippines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33219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gment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328</TotalTime>
  <Words>103</Words>
  <Application>Microsoft Office PowerPoint</Application>
  <PresentationFormat>Breedbeeld</PresentationFormat>
  <Paragraphs>24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Century Gothic</vt:lpstr>
      <vt:lpstr>Wingdings 3</vt:lpstr>
      <vt:lpstr>Segment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Visitation of Sr. Marife mendosa  and Sr. Elly van Dijk  to the Netherlands from 1 june until 26 june 2016</dc:title>
  <dc:creator>Elly van Dijk</dc:creator>
  <cp:lastModifiedBy>Elly van Dijk</cp:lastModifiedBy>
  <cp:revision>38</cp:revision>
  <dcterms:created xsi:type="dcterms:W3CDTF">2016-08-28T11:21:32Z</dcterms:created>
  <dcterms:modified xsi:type="dcterms:W3CDTF">2016-09-07T08:25:22Z</dcterms:modified>
</cp:coreProperties>
</file>