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3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0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4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1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8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04000-2084-4913-B6B1-03402A55F0A5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E051-916B-48D5-A75F-065BF11C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 descr="C:\Users\Utente\Desktop\Tout\Photos Philippines\DCIM\131___10\IMG_449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773" y="2899236"/>
            <a:ext cx="5048250" cy="3752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Afbeeldingsresultaat voor welcome to the philippin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62" y="337271"/>
            <a:ext cx="7157334" cy="462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29153" y="5029200"/>
            <a:ext cx="5139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/>
                </a:solidFill>
              </a:rPr>
              <a:t>La communauté de </a:t>
            </a:r>
            <a:r>
              <a:rPr lang="fr-FR" dirty="0" err="1">
                <a:solidFill>
                  <a:schemeClr val="accent5"/>
                </a:solidFill>
              </a:rPr>
              <a:t>Hartzer</a:t>
            </a:r>
            <a:r>
              <a:rPr lang="fr-FR" dirty="0">
                <a:solidFill>
                  <a:schemeClr val="accent5"/>
                </a:solidFill>
              </a:rPr>
              <a:t> house souhaite les bienvenues à </a:t>
            </a:r>
            <a:r>
              <a:rPr lang="fr-FR" dirty="0" err="1">
                <a:solidFill>
                  <a:schemeClr val="accent5"/>
                </a:solidFill>
              </a:rPr>
              <a:t>Srs</a:t>
            </a:r>
            <a:r>
              <a:rPr lang="fr-FR" dirty="0">
                <a:solidFill>
                  <a:schemeClr val="accent5"/>
                </a:solidFill>
              </a:rPr>
              <a:t> </a:t>
            </a:r>
            <a:r>
              <a:rPr lang="fr-FR" dirty="0" err="1">
                <a:solidFill>
                  <a:schemeClr val="accent5"/>
                </a:solidFill>
              </a:rPr>
              <a:t>Marife</a:t>
            </a:r>
            <a:r>
              <a:rPr lang="fr-FR" dirty="0">
                <a:solidFill>
                  <a:schemeClr val="accent5"/>
                </a:solidFill>
              </a:rPr>
              <a:t> et </a:t>
            </a:r>
            <a:r>
              <a:rPr lang="fr-FR" dirty="0" smtClean="0">
                <a:solidFill>
                  <a:schemeClr val="accent5"/>
                </a:solidFill>
              </a:rPr>
              <a:t>Madeleine</a:t>
            </a:r>
          </a:p>
          <a:p>
            <a:endParaRPr lang="fr-FR" dirty="0">
              <a:solidFill>
                <a:schemeClr val="accent5"/>
              </a:solidFill>
            </a:endParaRP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Hartzer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House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welcomes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Srs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Marife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and Madeleine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7" descr="C:\Users\Utente\Desktop\Tout\Photos Philippines\DCIM\131___10\IMG_515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" y="327256"/>
            <a:ext cx="5760720" cy="43192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6226695" y="327256"/>
            <a:ext cx="5116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Sr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Luisita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O. Carreon (principale) de l’école maternelle et Sr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Marivic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avec les enfants </a:t>
            </a:r>
            <a:endParaRPr lang="fr-F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Sr.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Luisita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O Carreon (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principel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) of the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kindergarten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and Sr.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Marivic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children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93" descr="C:\Users\Utente\Desktop\Tout\Photos Philippines\DCIM\131___10\IMG_522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807" y="2331546"/>
            <a:ext cx="5760720" cy="4319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/>
        </p:nvSpPr>
        <p:spPr>
          <a:xfrm>
            <a:off x="275705" y="4996873"/>
            <a:ext cx="445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enfants offrent des fleurs à Sr </a:t>
            </a:r>
            <a:r>
              <a:rPr lang="fr-FR" dirty="0" err="1" smtClean="0"/>
              <a:t>Marife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children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gave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flowers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to Sr.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Marife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 descr="C:\Users\Utente\Desktop\Tout\Photos Philippines\DCIM\131___10\IMG_533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676" y="2313075"/>
            <a:ext cx="5760720" cy="431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97" descr="C:\Users\Utente\Desktop\Tout\Photos Philippines\DCIM\131___10\IMG_532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13" y="2313075"/>
            <a:ext cx="5760720" cy="431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105" descr="C:\Users\Utente\Desktop\Tout\Photos Philippines\DCIM\131___10\IMG_535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8076" y="166254"/>
            <a:ext cx="5760720" cy="24845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/>
        </p:nvSpPr>
        <p:spPr>
          <a:xfrm>
            <a:off x="350982" y="424873"/>
            <a:ext cx="2798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Programme d’alimentation et de nutrition à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Marigondon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304943" y="1054602"/>
            <a:ext cx="240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Feeding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Marigondon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0" descr="C:\Users\Utente\Desktop\Tout\Photos Philippines\DCIM\131___10\IMG_544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0184" y="360218"/>
            <a:ext cx="8662323" cy="4969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567709" y="5565338"/>
            <a:ext cx="90701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Srs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Marife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et Madeleine à l’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aeroport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de Cebu pour 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</a:rPr>
              <a:t>Manila</a:t>
            </a:r>
            <a:endParaRPr lang="fr-F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Srs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Marife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and Madeleine in the Airport of Cebu,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leaving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for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Manila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Afbeeldingsresultaat voor clipart 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0209">
            <a:off x="9332827" y="49047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7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4" descr="C:\Users\Utente\Desktop\Tout\Photos Philippines\131___10\IMG_546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76" y="345729"/>
            <a:ext cx="5760720" cy="431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113" descr="C:\Users\Utente\Desktop\Tout\Photos Philippines\131___10\IMG_548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040" y="2257656"/>
            <a:ext cx="5760720" cy="4319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6235237" y="345729"/>
            <a:ext cx="5781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Sr Cathy FNDSC et Sr Sophie MSC lors du lancement officiel de Cor 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Vitae</a:t>
            </a:r>
          </a:p>
          <a:p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Sr. Cathy FDNSC and Sr. Sophie MSC at the official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start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of Cor Vitae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0837" y="5144655"/>
            <a:ext cx="5928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Les trois membres de Cor Vitae, Sr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Marife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et Père 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MSC</a:t>
            </a:r>
          </a:p>
          <a:p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three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members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of the Cor Vitae team, Sr.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Marife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and a MSC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father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6" descr="C:\Users\Utente\Desktop\Tout\Photos Philippines\131___10\IMG_55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163" y="216418"/>
            <a:ext cx="7352145" cy="56948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95564" y="6096000"/>
            <a:ext cx="562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Sr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Lidia,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première FNDSC 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dans 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la salle d’héritage des FNDSC à </a:t>
            </a:r>
            <a:r>
              <a:rPr lang="fr-FR" sz="2000" dirty="0" err="1">
                <a:solidFill>
                  <a:schemeClr val="accent5">
                    <a:lumMod val="75000"/>
                  </a:schemeClr>
                </a:solidFill>
              </a:rPr>
              <a:t>Hartzer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 house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105235" y="6096000"/>
            <a:ext cx="523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Sr. Lidia first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Filipina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FDNSC in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heritage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room          in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Hartzer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House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8" descr="C:\Users\Utente\Desktop\Tout\Photos Philippines\131___10\IMG_552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9360" y="657926"/>
            <a:ext cx="6567054" cy="46649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715491" y="5574788"/>
            <a:ext cx="7121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Sr Cherry en réunion avec un groupe de jeunes de </a:t>
            </a:r>
            <a:r>
              <a:rPr lang="fr-FR" sz="2000" dirty="0" err="1" smtClean="0">
                <a:solidFill>
                  <a:schemeClr val="accent5">
                    <a:lumMod val="50000"/>
                  </a:schemeClr>
                </a:solidFill>
              </a:rPr>
              <a:t>Matang-tubig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nl-NL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Sr. Cherry meeting a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group</a:t>
            </a: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young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people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Matang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tubig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utoShape 4" descr="Afbeeldingsresultaat voor clip art C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Caring clipar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4267" y="312738"/>
            <a:ext cx="2364847" cy="20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9" descr="C:\Users\Utente\Desktop\Tout\Photos Philippines\131___10\IMG_553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67" y="262601"/>
            <a:ext cx="5760720" cy="43192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6262254" y="424873"/>
            <a:ext cx="475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Dans la communauté de 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Munoz</a:t>
            </a:r>
          </a:p>
          <a:p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In the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of Munoz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122" descr="C:\Users\Utente\Desktop\Tout\Photos Philippines\131___10\IMG_558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858" y="2266892"/>
            <a:ext cx="5760720" cy="4319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/>
          <p:cNvSpPr txBox="1"/>
          <p:nvPr/>
        </p:nvSpPr>
        <p:spPr>
          <a:xfrm>
            <a:off x="591127" y="4978400"/>
            <a:ext cx="464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Les laïcs associés de 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Munoz</a:t>
            </a:r>
          </a:p>
          <a:p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lay-associates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in Munoz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6" name="Picture 8" descr="Afbeeldingsresultaat voor lay associates fdns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838" y="3969472"/>
            <a:ext cx="1587436" cy="21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philppine boy with sampag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8" y="589885"/>
            <a:ext cx="35337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philppine boy with sampagu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22" y="2444722"/>
            <a:ext cx="5328227" cy="299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203767" y="698269"/>
            <a:ext cx="5503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Thank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you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,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dear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Sisters,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for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who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you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are,</a:t>
            </a:r>
          </a:p>
          <a:p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For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what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you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do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for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the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Poor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,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for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our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Congregation</a:t>
            </a:r>
            <a:endParaRPr lang="nl-NL" sz="2800" b="1" dirty="0" smtClean="0">
              <a:solidFill>
                <a:schemeClr val="accent6">
                  <a:lumMod val="50000"/>
                </a:schemeClr>
              </a:solidFill>
              <a:latin typeface="Edwardian Script ITC" panose="030303020407070D0804" pitchFamily="66" charset="0"/>
            </a:endParaRPr>
          </a:p>
          <a:p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And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for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all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you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have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done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for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us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,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during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this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visitation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70022" y="5802284"/>
            <a:ext cx="579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</a:rPr>
              <a:t>Maraming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salamat</a:t>
            </a:r>
            <a:r>
              <a:rPr lang="en-US" sz="4000" b="1" dirty="0" smtClean="0">
                <a:solidFill>
                  <a:srgbClr val="FF0000"/>
                </a:solidFill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C:\Users\Utente\Desktop\Tout\Photos Philippines\DCIM\131___10\IMG_4474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29" r="1428" b="11168"/>
          <a:stretch/>
        </p:blipFill>
        <p:spPr bwMode="auto">
          <a:xfrm>
            <a:off x="2790680" y="669521"/>
            <a:ext cx="6454920" cy="4493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145309" y="5495636"/>
            <a:ext cx="911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La communauté de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Hartzer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house dans la chapelle après la messe célébrée par le père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MSC</a:t>
            </a: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Hartzer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House in 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chapel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after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the Mass,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presided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by a MSC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ather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 descr="Gerelateerde afbeeld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4252">
            <a:off x="695902" y="561884"/>
            <a:ext cx="2030672" cy="21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clipart flowe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9155" y="4213200"/>
            <a:ext cx="1560808" cy="23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C:\Users\Utente\Desktop\Tout\Photos Philippines\DCIM\131___10\IMG_45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736" y="449089"/>
            <a:ext cx="7851342" cy="49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665018" y="5643418"/>
            <a:ext cx="10455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La vaisselle internationale à </a:t>
            </a:r>
            <a:r>
              <a:rPr lang="fr-FR" dirty="0" err="1">
                <a:solidFill>
                  <a:schemeClr val="tx2"/>
                </a:solidFill>
              </a:rPr>
              <a:t>Hartzer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house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Washing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dishes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international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group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nl-NL" dirty="0" err="1" smtClean="0">
                <a:solidFill>
                  <a:schemeClr val="accent6">
                    <a:lumMod val="75000"/>
                  </a:schemeClr>
                </a:solidFill>
              </a:rPr>
              <a:t>Hartzer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House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Afbeeldingsresultaat voor clipart dishe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5574" y="3715483"/>
            <a:ext cx="2025008" cy="28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C:\Users\Utente\Desktop\Tout\Photos Philippines\DCIM\131___10\IMG_453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502" y="925367"/>
            <a:ext cx="6824952" cy="4985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125229" y="1263535"/>
            <a:ext cx="3214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Srs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Marife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, Madeleine Betty et Sally dans la chapelle de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Surigao</a:t>
            </a: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Zrs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Marife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Madeleine, Betty and Sally in 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chapel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in Surigao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Afbeeldingsresultaat voor clipart ka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3428" y="233417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5" descr="C:\Users\Utente\Desktop\Tout\Photos Philippines\DCIM\131___10\IMG_467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985" y="1009477"/>
            <a:ext cx="7332287" cy="51511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424872" y="969818"/>
            <a:ext cx="3491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Srs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Betty, Sally et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</a:rPr>
              <a:t>Marife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et quelques laïcs associés avec les femmes et les enfants du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Badjao</a:t>
            </a: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Srs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Betty, Sally and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Marife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some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lay-associates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women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children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Badjao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972" y="3796520"/>
            <a:ext cx="2247900" cy="2247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7" descr="C:\Users\Utente\Desktop\Tout\Photos Philippines\DCIM\131___10\IMG_470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711" y="409112"/>
            <a:ext cx="8052725" cy="53543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544619" y="6180051"/>
            <a:ext cx="797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Visite au village des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Badjao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Visit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to the village of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Badjao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1" descr="C:\Users\Utente\Desktop\Tout\Photos Philippines\DCIM\131___10\IMG_51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3531" y="382673"/>
            <a:ext cx="7609378" cy="51499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2789382" y="5883563"/>
            <a:ext cx="759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La communauté de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SACS                               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of SACS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St.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Alphonsus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Catholic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School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6" descr="C:\Users\Utente\Desktop\Tout\Photos Philippines\DCIM\131___10\IMG_478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550" y="390640"/>
            <a:ext cx="5760720" cy="432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38" descr="C:\Users\Utente\Desktop\Tout\Photos Philippines\DCIM\131___10\IMG_482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270" y="2330277"/>
            <a:ext cx="5760720" cy="4321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6548582" y="628072"/>
            <a:ext cx="4636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Sr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Marife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fête son anniversaire dans la communauté de SACS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8550" y="5107709"/>
            <a:ext cx="5032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Sr.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Marife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celebrates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her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birthday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community of SACS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80" name="Picture 8" descr="Afbeeldingsresultaat voor clipart birthdaypar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512" y="4369166"/>
            <a:ext cx="2145691" cy="213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2" descr="C:\Users\Utente\Desktop\Tout\Photos Philippines\DCIM\131___10\IMG_49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76" y="281074"/>
            <a:ext cx="5760720" cy="431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61" descr="C:\Users\Utente\Desktop\Tout\Photos Philippines\DCIM\131___10\IMG_495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494" y="2200968"/>
            <a:ext cx="5760720" cy="4321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6299200" y="711200"/>
            <a:ext cx="535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Srs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</a:rPr>
              <a:t>Marife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 et 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Madeleine 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</a:rPr>
              <a:t>sont chaleureusement accueillies par des élèves et leurs enseignants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6876" y="5006109"/>
            <a:ext cx="530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Srs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Marife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Madeleine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were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warmly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welcomed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students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6">
                    <a:lumMod val="75000"/>
                  </a:schemeClr>
                </a:solidFill>
              </a:rPr>
              <a:t>teachers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448</Words>
  <Application>Microsoft Office PowerPoint</Application>
  <PresentationFormat>Breedbeeld</PresentationFormat>
  <Paragraphs>69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Edwardian Script ITC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Utente</dc:creator>
  <cp:lastModifiedBy>Utente</cp:lastModifiedBy>
  <cp:revision>19</cp:revision>
  <dcterms:created xsi:type="dcterms:W3CDTF">2017-02-11T13:54:26Z</dcterms:created>
  <dcterms:modified xsi:type="dcterms:W3CDTF">2017-02-13T04:34:55Z</dcterms:modified>
</cp:coreProperties>
</file>