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874C2-0FB1-413E-AB2E-EBD2846BE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AD49D8-EDA5-4D3F-97CE-3EBC9C9D7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3B04A1-6F8E-44A1-A9E3-46F794CD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4457F7-DAFB-4E08-88D1-2E336474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1A7232-6045-4C9D-9A91-D6E8A9F35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08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7EDF0-D01C-4F4D-9A02-233EB43D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2F183ED-D078-424C-B59B-E33BC7E4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CE4B18-6442-4928-A1C6-75BDEBE48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D61A4A-E386-491B-8A9B-8C36098A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19A51D-13F6-471B-9389-605FF05A2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14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A120120-4AB1-4705-9D9B-5F3202CE1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9C69E44-C569-4BD1-AAE4-29C13FFFB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E6921-ACD1-47F8-9E6B-29505F599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F9F6F8-CF8E-481D-BB30-C3EBBC1BF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0B3953-0E5F-4DB2-A4E9-A4DEFC598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84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8777F-FBE3-4381-A809-351C283C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BFF776-25FB-44AD-9B4B-D71E21772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BE10B0-5F77-4563-8D25-423BCE876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4C3B88-4752-4300-BEF6-4D46D780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D12113-6F15-4249-83AB-4405EAF1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04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C6041-0089-407B-8255-55D18C46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650DF5-C7A7-4123-AD69-B6533BC60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E20E5B-ADEF-400F-B90D-5B5DAAA22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69197E-F573-4423-89EA-737362AA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A07591-7608-4257-83A2-37F3353E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216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50CA8F-FBAE-43CA-B5D9-9E5B48E8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E0F092-DB25-4601-A68B-4BCA4934F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29C58D6-7FB6-4D5D-8D0A-3490EFC18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334C77-CC41-426B-81AF-45BB0A7BC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C04C74-EAC9-431B-A587-F9C60C59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833D6B6-8E3E-44F0-BCEA-A7C5E8D3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69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1C2E5-74C7-41B8-BA29-6F52C1C55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3E7510-ED91-401A-9E52-731310190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A955494-2C9A-4AB9-9CF6-A8A4F5444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2B01BF7-2D78-4200-8006-0DD07572A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3419876-FEBB-493F-B49F-E1040495A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50C9F74-6B3E-4373-8B79-8853F1CA6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08D9C01-31F9-4BB6-902B-F674A693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22A4456-DCBF-46B6-8A7A-3E616B281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95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4D7F1-2916-4218-8225-062BB492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AA5217A-4645-4B2E-9F4A-72E26CAC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D776BE-B845-4675-933C-01330BF34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913F25-F275-48E1-920C-2CA8C373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54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AD2A3BB-9C11-44F1-B1E2-3DD8A97F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9C163AF-792A-40FF-8723-3CBCE08B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FCDF4B-474E-4453-8A50-F11B6640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85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3EB49-1296-41EA-986F-6E723F02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4A320B-D0D2-4709-982A-6D28B7C8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E64A5AC-1DD2-421E-9B69-1C3053841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FB75CE-6053-4BF7-9354-5C735A64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3FFB8A-B2CF-44EA-9F0D-087D656A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75708E-4495-4E58-8EE3-0383C3834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18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3320C9-1F49-4FB2-9487-5F4B92157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1F3B40C-2089-485B-9D2C-C03E438B9D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F2C390-E341-4EC3-96BE-79D647E5D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C057C6-E94C-49FC-B4B1-37F71C09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D26A85-E382-4463-BA5D-5E2B0843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B29EA1-BD35-46DF-B010-5CE684F4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699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4">
                <a:lumMod val="40000"/>
                <a:lumOff val="60000"/>
              </a:schemeClr>
            </a:gs>
            <a:gs pos="5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907E312-F261-495C-A612-66F01110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65BD08-0FD3-4B51-8098-A0DF5F600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3A4F03-9B54-4657-8BBF-C6CA19BB5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51C4D-02B4-4804-8ACF-027DB229C08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D1A418-B830-4BA9-9DA3-34D34FF03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4076CD-A749-44C5-817B-4A20B6099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C5B9-AC37-4A99-A966-8F1061516F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78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EDD7559-47F7-4BAB-9FF4-6854F41971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914" y="1381009"/>
            <a:ext cx="5159484" cy="5476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A8A85E6A-D409-447B-B426-348B63C1554E}"/>
              </a:ext>
            </a:extLst>
          </p:cNvPr>
          <p:cNvSpPr/>
          <p:nvPr/>
        </p:nvSpPr>
        <p:spPr>
          <a:xfrm>
            <a:off x="1439265" y="78220"/>
            <a:ext cx="94897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Visitation</a:t>
            </a:r>
            <a:r>
              <a:rPr lang="nl-NL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of</a:t>
            </a:r>
          </a:p>
          <a:p>
            <a:pPr algn="ctr"/>
            <a:r>
              <a:rPr lang="nl-NL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Sr. </a:t>
            </a:r>
            <a:r>
              <a:rPr lang="nl-NL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Marife</a:t>
            </a:r>
            <a:r>
              <a:rPr lang="nl-NL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Mendoza </a:t>
            </a:r>
            <a:r>
              <a:rPr lang="nl-NL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</a:t>
            </a:r>
            <a:r>
              <a:rPr lang="nl-NL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Sr. Madeleine </a:t>
            </a:r>
            <a:r>
              <a:rPr lang="nl-NL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Ngoy</a:t>
            </a:r>
            <a:endParaRPr lang="nl-NL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FFB9230-12B3-4574-95BE-3CEA1C93BFD1}"/>
              </a:ext>
            </a:extLst>
          </p:cNvPr>
          <p:cNvSpPr/>
          <p:nvPr/>
        </p:nvSpPr>
        <p:spPr>
          <a:xfrm>
            <a:off x="261499" y="3278620"/>
            <a:ext cx="2847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to</a:t>
            </a:r>
            <a:r>
              <a:rPr lang="nl-N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France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DF5C4CB-E271-45E2-A1F4-4FB35622E8E8}"/>
              </a:ext>
            </a:extLst>
          </p:cNvPr>
          <p:cNvSpPr/>
          <p:nvPr/>
        </p:nvSpPr>
        <p:spPr>
          <a:xfrm>
            <a:off x="7341796" y="3530741"/>
            <a:ext cx="47329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May 13 </a:t>
            </a:r>
            <a:r>
              <a:rPr lang="nl-NL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until</a:t>
            </a:r>
            <a:r>
              <a:rPr lang="nl-NL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nl-NL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June</a:t>
            </a:r>
            <a:r>
              <a:rPr lang="nl-NL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5</a:t>
            </a:r>
            <a:endParaRPr lang="nl-NL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30" name="Picture 6" descr="http://animatieplaatjes.nl/plaatjesF/frankrijk-18.jpg">
            <a:extLst>
              <a:ext uri="{FF2B5EF4-FFF2-40B4-BE49-F238E27FC236}">
                <a16:creationId xmlns:a16="http://schemas.microsoft.com/office/drawing/2014/main" id="{15651FFF-DB59-4234-AB54-02EEB22F8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4865" y="4598886"/>
            <a:ext cx="1949646" cy="225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nimatieplaatjes.nl/plaatjesF/frankrijk-21.jpg">
            <a:extLst>
              <a:ext uri="{FF2B5EF4-FFF2-40B4-BE49-F238E27FC236}">
                <a16:creationId xmlns:a16="http://schemas.microsoft.com/office/drawing/2014/main" id="{9BE7B84D-45C2-446C-8E00-20E7D3225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1086" y="1489208"/>
            <a:ext cx="2380039" cy="212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Bewegende Plaatjes frankrijk">
            <a:extLst>
              <a:ext uri="{FF2B5EF4-FFF2-40B4-BE49-F238E27FC236}">
                <a16:creationId xmlns:a16="http://schemas.microsoft.com/office/drawing/2014/main" id="{BFACC68C-4EAD-43A9-A5D3-0CA8EFF47B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039" y="1663352"/>
            <a:ext cx="20478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9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C88F116-28FF-43DC-9489-52BCC734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" y="314062"/>
            <a:ext cx="7900415" cy="594692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45F6909-248A-4285-97CC-B7C6C6F5B014}"/>
              </a:ext>
            </a:extLst>
          </p:cNvPr>
          <p:cNvSpPr txBox="1"/>
          <p:nvPr/>
        </p:nvSpPr>
        <p:spPr>
          <a:xfrm>
            <a:off x="8998479" y="392035"/>
            <a:ext cx="2255520" cy="523220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800" b="1" dirty="0" err="1">
                <a:latin typeface="Algerian" panose="04020705040A02060702" pitchFamily="82" charset="0"/>
              </a:rPr>
              <a:t>Clamart</a:t>
            </a:r>
            <a:r>
              <a:rPr lang="nl-NL" sz="2800" b="1" dirty="0"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74A6977-FF7F-4F1E-9393-E4006807093E}"/>
              </a:ext>
            </a:extLst>
          </p:cNvPr>
          <p:cNvSpPr/>
          <p:nvPr/>
        </p:nvSpPr>
        <p:spPr>
          <a:xfrm>
            <a:off x="8596592" y="1332689"/>
            <a:ext cx="3595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La chapelle bien décorée </a:t>
            </a:r>
          </a:p>
          <a:p>
            <a:r>
              <a:rPr lang="fr-FR" sz="2000" b="1" dirty="0"/>
              <a:t>pour la prière d’ouverture </a:t>
            </a:r>
          </a:p>
          <a:p>
            <a:r>
              <a:rPr lang="fr-FR" sz="2000" b="1" dirty="0"/>
              <a:t>de la visite canonique </a:t>
            </a:r>
          </a:p>
          <a:p>
            <a:r>
              <a:rPr lang="fr-FR" sz="2000" b="1" dirty="0"/>
              <a:t>de Sr </a:t>
            </a:r>
            <a:r>
              <a:rPr lang="fr-FR" sz="2000" b="1" dirty="0" err="1"/>
              <a:t>Marife</a:t>
            </a:r>
            <a:r>
              <a:rPr lang="fr-FR" sz="2000" b="1" dirty="0"/>
              <a:t>, Supérieure Générale</a:t>
            </a:r>
          </a:p>
          <a:p>
            <a:r>
              <a:rPr lang="fr-FR" sz="2000" b="1" dirty="0"/>
              <a:t>e la </a:t>
            </a:r>
            <a:r>
              <a:rPr lang="fr-FR" sz="2000" b="1" dirty="0" err="1"/>
              <a:t>Conciliare</a:t>
            </a:r>
            <a:r>
              <a:rPr lang="fr-FR" sz="2000" b="1" dirty="0"/>
              <a:t> Générale </a:t>
            </a:r>
          </a:p>
          <a:p>
            <a:r>
              <a:rPr lang="fr-FR" sz="2000" b="1" dirty="0"/>
              <a:t>Sr Madeleine</a:t>
            </a:r>
            <a:endParaRPr lang="nl-NL" sz="2000" b="1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F94A19C-E45D-44C2-B832-09DBB424152E}"/>
              </a:ext>
            </a:extLst>
          </p:cNvPr>
          <p:cNvSpPr/>
          <p:nvPr/>
        </p:nvSpPr>
        <p:spPr>
          <a:xfrm>
            <a:off x="8680704" y="4157236"/>
            <a:ext cx="33090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000" b="1" dirty="0">
                <a:solidFill>
                  <a:srgbClr val="4472C4">
                    <a:lumMod val="75000"/>
                  </a:srgbClr>
                </a:solidFill>
              </a:rPr>
              <a:t>The </a:t>
            </a:r>
            <a:r>
              <a:rPr lang="nl-NL" sz="2000" b="1" dirty="0" err="1">
                <a:solidFill>
                  <a:srgbClr val="4472C4">
                    <a:lumMod val="75000"/>
                  </a:srgbClr>
                </a:solidFill>
              </a:rPr>
              <a:t>chapel</a:t>
            </a:r>
            <a:r>
              <a:rPr lang="nl-NL" sz="2000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nl-NL" sz="2000" b="1" dirty="0" err="1">
                <a:solidFill>
                  <a:srgbClr val="4472C4">
                    <a:lumMod val="75000"/>
                  </a:srgbClr>
                </a:solidFill>
              </a:rPr>
              <a:t>beautifully</a:t>
            </a:r>
            <a:r>
              <a:rPr lang="nl-NL" sz="2000" b="1" dirty="0">
                <a:solidFill>
                  <a:srgbClr val="4472C4">
                    <a:lumMod val="75000"/>
                  </a:srgbClr>
                </a:solidFill>
              </a:rPr>
              <a:t> </a:t>
            </a:r>
          </a:p>
          <a:p>
            <a:pPr lvl="0"/>
            <a:r>
              <a:rPr lang="nl-NL" sz="2000" b="1" dirty="0" err="1">
                <a:solidFill>
                  <a:srgbClr val="4472C4">
                    <a:lumMod val="75000"/>
                  </a:srgbClr>
                </a:solidFill>
              </a:rPr>
              <a:t>decorated</a:t>
            </a:r>
            <a:r>
              <a:rPr lang="nl-NL" sz="2000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nl-NL" sz="2000" b="1" dirty="0" err="1">
                <a:solidFill>
                  <a:srgbClr val="4472C4">
                    <a:lumMod val="75000"/>
                  </a:srgbClr>
                </a:solidFill>
              </a:rPr>
              <a:t>for</a:t>
            </a:r>
            <a:r>
              <a:rPr lang="nl-NL" sz="2000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nl-NL" sz="2000" b="1" dirty="0" err="1">
                <a:solidFill>
                  <a:srgbClr val="4472C4">
                    <a:lumMod val="75000"/>
                  </a:srgbClr>
                </a:solidFill>
              </a:rPr>
              <a:t>the</a:t>
            </a:r>
            <a:r>
              <a:rPr lang="nl-NL" sz="2000" b="1" dirty="0">
                <a:solidFill>
                  <a:srgbClr val="4472C4">
                    <a:lumMod val="75000"/>
                  </a:srgbClr>
                </a:solidFill>
              </a:rPr>
              <a:t> </a:t>
            </a:r>
          </a:p>
          <a:p>
            <a:pPr lvl="0"/>
            <a:r>
              <a:rPr lang="nl-NL" sz="2000" b="1" dirty="0" err="1">
                <a:solidFill>
                  <a:srgbClr val="4472C4">
                    <a:lumMod val="75000"/>
                  </a:srgbClr>
                </a:solidFill>
              </a:rPr>
              <a:t>Canonical</a:t>
            </a:r>
            <a:r>
              <a:rPr lang="nl-NL" sz="2000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nl-NL" sz="2000" b="1" dirty="0" err="1">
                <a:solidFill>
                  <a:srgbClr val="4472C4">
                    <a:lumMod val="75000"/>
                  </a:srgbClr>
                </a:solidFill>
              </a:rPr>
              <a:t>visit</a:t>
            </a:r>
            <a:r>
              <a:rPr lang="nl-NL" sz="2000" b="1" dirty="0">
                <a:solidFill>
                  <a:srgbClr val="4472C4">
                    <a:lumMod val="75000"/>
                  </a:srgbClr>
                </a:solidFill>
              </a:rPr>
              <a:t> </a:t>
            </a:r>
          </a:p>
          <a:p>
            <a:pPr lvl="0"/>
            <a:r>
              <a:rPr lang="nl-NL" sz="2000" b="1" dirty="0">
                <a:solidFill>
                  <a:srgbClr val="4472C4">
                    <a:lumMod val="75000"/>
                  </a:srgbClr>
                </a:solidFill>
              </a:rPr>
              <a:t>of Sr. </a:t>
            </a:r>
            <a:r>
              <a:rPr lang="nl-NL" sz="2000" b="1" dirty="0" err="1">
                <a:solidFill>
                  <a:srgbClr val="4472C4">
                    <a:lumMod val="75000"/>
                  </a:srgbClr>
                </a:solidFill>
              </a:rPr>
              <a:t>Marife</a:t>
            </a:r>
            <a:r>
              <a:rPr lang="nl-NL" sz="2000" b="1" dirty="0">
                <a:solidFill>
                  <a:srgbClr val="4472C4">
                    <a:lumMod val="75000"/>
                  </a:srgbClr>
                </a:solidFill>
              </a:rPr>
              <a:t>, </a:t>
            </a:r>
          </a:p>
          <a:p>
            <a:pPr lvl="0"/>
            <a:r>
              <a:rPr lang="nl-NL" sz="2000" b="1" dirty="0" err="1">
                <a:solidFill>
                  <a:srgbClr val="4472C4">
                    <a:lumMod val="75000"/>
                  </a:srgbClr>
                </a:solidFill>
              </a:rPr>
              <a:t>and</a:t>
            </a:r>
            <a:r>
              <a:rPr lang="nl-NL" sz="2000" b="1" dirty="0">
                <a:solidFill>
                  <a:srgbClr val="4472C4">
                    <a:lumMod val="75000"/>
                  </a:srgbClr>
                </a:solidFill>
              </a:rPr>
              <a:t> Sr. Madeleine</a:t>
            </a:r>
          </a:p>
        </p:txBody>
      </p:sp>
    </p:spTree>
    <p:extLst>
      <p:ext uri="{BB962C8B-B14F-4D97-AF65-F5344CB8AC3E}">
        <p14:creationId xmlns:p14="http://schemas.microsoft.com/office/powerpoint/2010/main" val="47606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7CD3793-B82E-472C-997A-6A4BC1060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88" y="3189195"/>
            <a:ext cx="4883612" cy="3659978"/>
          </a:xfrm>
          <a:prstGeom prst="rect">
            <a:avLst/>
          </a:prstGeom>
        </p:spPr>
      </p:pic>
      <p:pic>
        <p:nvPicPr>
          <p:cNvPr id="4" name="Image 26" descr="F:\DCIM\133___05\IMG_8039.JPG">
            <a:extLst>
              <a:ext uri="{FF2B5EF4-FFF2-40B4-BE49-F238E27FC236}">
                <a16:creationId xmlns:a16="http://schemas.microsoft.com/office/drawing/2014/main" id="{FA5FA545-F947-4F3C-A9E1-8676B118CDD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7702" cy="330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4672BF4-9D8D-4788-96D3-C9F350DC4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584" y="1661909"/>
            <a:ext cx="4619906" cy="3469928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FE045FB-573F-43DE-B848-CE419E1A51F3}"/>
              </a:ext>
            </a:extLst>
          </p:cNvPr>
          <p:cNvSpPr/>
          <p:nvPr/>
        </p:nvSpPr>
        <p:spPr>
          <a:xfrm>
            <a:off x="4805266" y="256421"/>
            <a:ext cx="6941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Sr Françoise fait visiter à Sr </a:t>
            </a:r>
            <a:r>
              <a:rPr lang="fr-FR" sz="2000" b="1" dirty="0" err="1"/>
              <a:t>Marife</a:t>
            </a:r>
            <a:r>
              <a:rPr lang="fr-FR" sz="2000" b="1" dirty="0"/>
              <a:t> l’Eglise paroissiale</a:t>
            </a:r>
          </a:p>
          <a:p>
            <a:endParaRPr lang="fr-FR" sz="2000" b="1" dirty="0"/>
          </a:p>
          <a:p>
            <a:r>
              <a:rPr lang="fr-FR" sz="2000" b="1" dirty="0">
                <a:solidFill>
                  <a:srgbClr val="0070C0"/>
                </a:solidFill>
              </a:rPr>
              <a:t>Sr. Françoise shows Sr. </a:t>
            </a:r>
            <a:r>
              <a:rPr lang="fr-FR" sz="2000" b="1" dirty="0" err="1">
                <a:solidFill>
                  <a:srgbClr val="0070C0"/>
                </a:solidFill>
              </a:rPr>
              <a:t>Marife</a:t>
            </a:r>
            <a:r>
              <a:rPr lang="fr-FR" sz="2000" b="1" dirty="0">
                <a:solidFill>
                  <a:srgbClr val="0070C0"/>
                </a:solidFill>
              </a:rPr>
              <a:t> the Parish Church</a:t>
            </a:r>
            <a:endParaRPr lang="nl-NL" sz="2000" b="1" dirty="0">
              <a:solidFill>
                <a:srgbClr val="0070C0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B8C0247-EF77-4CBE-9419-279F51CBB5CF}"/>
              </a:ext>
            </a:extLst>
          </p:cNvPr>
          <p:cNvSpPr/>
          <p:nvPr/>
        </p:nvSpPr>
        <p:spPr>
          <a:xfrm>
            <a:off x="2230794" y="5749512"/>
            <a:ext cx="46068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  <a:r>
              <a:rPr lang="fr-FR" sz="2000" b="1" dirty="0"/>
              <a:t>Sr Françoise devant le bain baptismal</a:t>
            </a:r>
          </a:p>
          <a:p>
            <a:endParaRPr lang="fr-FR" sz="2000" b="1" dirty="0"/>
          </a:p>
          <a:p>
            <a:r>
              <a:rPr lang="nl-NL" sz="2000" b="1" dirty="0">
                <a:solidFill>
                  <a:srgbClr val="0070C0"/>
                </a:solidFill>
              </a:rPr>
              <a:t>Sr </a:t>
            </a:r>
            <a:r>
              <a:rPr lang="nl-NL" sz="2000" b="1" dirty="0" err="1">
                <a:solidFill>
                  <a:srgbClr val="0070C0"/>
                </a:solidFill>
              </a:rPr>
              <a:t>Françoise</a:t>
            </a:r>
            <a:r>
              <a:rPr lang="nl-NL" sz="2000" b="1" dirty="0">
                <a:solidFill>
                  <a:srgbClr val="0070C0"/>
                </a:solidFill>
              </a:rPr>
              <a:t> in front of </a:t>
            </a:r>
            <a:r>
              <a:rPr lang="nl-NL" sz="2000" b="1" dirty="0" err="1">
                <a:solidFill>
                  <a:srgbClr val="0070C0"/>
                </a:solidFill>
              </a:rPr>
              <a:t>the</a:t>
            </a:r>
            <a:r>
              <a:rPr lang="nl-NL" sz="2000" b="1" dirty="0">
                <a:solidFill>
                  <a:srgbClr val="0070C0"/>
                </a:solidFill>
              </a:rPr>
              <a:t> </a:t>
            </a:r>
            <a:r>
              <a:rPr lang="nl-NL" sz="2000" b="1" dirty="0" err="1">
                <a:solidFill>
                  <a:srgbClr val="0070C0"/>
                </a:solidFill>
              </a:rPr>
              <a:t>baptismal</a:t>
            </a:r>
            <a:r>
              <a:rPr lang="nl-NL" sz="2000" b="1" dirty="0">
                <a:solidFill>
                  <a:srgbClr val="0070C0"/>
                </a:solidFill>
              </a:rPr>
              <a:t> font</a:t>
            </a:r>
          </a:p>
        </p:txBody>
      </p:sp>
    </p:spTree>
    <p:extLst>
      <p:ext uri="{BB962C8B-B14F-4D97-AF65-F5344CB8AC3E}">
        <p14:creationId xmlns:p14="http://schemas.microsoft.com/office/powerpoint/2010/main" val="374965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7" descr="F:\DCIM\133___05\IMG_8047.JPG">
            <a:extLst>
              <a:ext uri="{FF2B5EF4-FFF2-40B4-BE49-F238E27FC236}">
                <a16:creationId xmlns:a16="http://schemas.microsoft.com/office/drawing/2014/main" id="{EFF29E92-78CC-4A8D-B568-5E745882698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915" y="2649894"/>
            <a:ext cx="6574085" cy="4208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75AF276-115D-4BEC-A101-520CAC88F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0793">
            <a:off x="381811" y="584078"/>
            <a:ext cx="5683977" cy="42686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C41D9EE1-C52B-454F-88AB-11DBE2480642}"/>
              </a:ext>
            </a:extLst>
          </p:cNvPr>
          <p:cNvSpPr/>
          <p:nvPr/>
        </p:nvSpPr>
        <p:spPr>
          <a:xfrm>
            <a:off x="6096001" y="573552"/>
            <a:ext cx="59778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/>
              <a:t>Père David Roure, Curé de la Paroisse Sts Pierre et Paul </a:t>
            </a:r>
          </a:p>
          <a:p>
            <a:pPr algn="r"/>
            <a:r>
              <a:rPr lang="fr-FR" sz="2000" b="1" dirty="0"/>
              <a:t>et ses paroissiens sont venues dire la bienvenu </a:t>
            </a:r>
          </a:p>
          <a:p>
            <a:pPr algn="r"/>
            <a:r>
              <a:rPr lang="fr-FR" sz="2000" b="1" dirty="0"/>
              <a:t>à Sr </a:t>
            </a:r>
            <a:r>
              <a:rPr lang="fr-FR" sz="2000" b="1" dirty="0" err="1"/>
              <a:t>Marife</a:t>
            </a:r>
            <a:r>
              <a:rPr lang="fr-FR" sz="2000" b="1" dirty="0"/>
              <a:t> et à Sr Madeleine</a:t>
            </a:r>
            <a:endParaRPr lang="nl-NL" sz="2000" b="1" dirty="0"/>
          </a:p>
        </p:txBody>
      </p:sp>
      <p:pic>
        <p:nvPicPr>
          <p:cNvPr id="2052" name="Picture 4" descr="Image result for bienvenue">
            <a:extLst>
              <a:ext uri="{FF2B5EF4-FFF2-40B4-BE49-F238E27FC236}">
                <a16:creationId xmlns:a16="http://schemas.microsoft.com/office/drawing/2014/main" id="{567CD00A-3104-49F6-8E63-B61BDD0ADA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544" y="1704975"/>
            <a:ext cx="35147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F7AF798-89B3-48A5-8F62-F35FD1F9D332}"/>
              </a:ext>
            </a:extLst>
          </p:cNvPr>
          <p:cNvSpPr txBox="1"/>
          <p:nvPr/>
        </p:nvSpPr>
        <p:spPr>
          <a:xfrm>
            <a:off x="279918" y="5639547"/>
            <a:ext cx="5262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</a:rPr>
              <a:t>Fr. David </a:t>
            </a:r>
            <a:r>
              <a:rPr lang="nl-NL" sz="2000" b="1" dirty="0" err="1">
                <a:solidFill>
                  <a:srgbClr val="0070C0"/>
                </a:solidFill>
              </a:rPr>
              <a:t>Roure</a:t>
            </a:r>
            <a:r>
              <a:rPr lang="nl-NL" sz="2000" b="1" dirty="0">
                <a:solidFill>
                  <a:srgbClr val="0070C0"/>
                </a:solidFill>
              </a:rPr>
              <a:t>, </a:t>
            </a:r>
            <a:r>
              <a:rPr lang="nl-NL" sz="2000" b="1" dirty="0" err="1">
                <a:solidFill>
                  <a:srgbClr val="0070C0"/>
                </a:solidFill>
              </a:rPr>
              <a:t>Parish</a:t>
            </a:r>
            <a:r>
              <a:rPr lang="nl-NL" sz="2000" b="1" dirty="0">
                <a:solidFill>
                  <a:srgbClr val="0070C0"/>
                </a:solidFill>
              </a:rPr>
              <a:t> </a:t>
            </a:r>
            <a:r>
              <a:rPr lang="nl-NL" sz="2000" b="1" dirty="0" err="1">
                <a:solidFill>
                  <a:srgbClr val="0070C0"/>
                </a:solidFill>
              </a:rPr>
              <a:t>Priest</a:t>
            </a:r>
            <a:r>
              <a:rPr lang="nl-NL" sz="2000" b="1" dirty="0">
                <a:solidFill>
                  <a:srgbClr val="0070C0"/>
                </a:solidFill>
              </a:rPr>
              <a:t> of St. Peter </a:t>
            </a:r>
            <a:r>
              <a:rPr lang="nl-NL" sz="2000" b="1" dirty="0" err="1">
                <a:solidFill>
                  <a:srgbClr val="0070C0"/>
                </a:solidFill>
              </a:rPr>
              <a:t>and</a:t>
            </a:r>
            <a:r>
              <a:rPr lang="nl-NL" sz="2000" b="1" dirty="0">
                <a:solidFill>
                  <a:srgbClr val="0070C0"/>
                </a:solidFill>
              </a:rPr>
              <a:t> </a:t>
            </a:r>
            <a:r>
              <a:rPr lang="nl-NL" sz="2000" b="1" dirty="0" err="1">
                <a:solidFill>
                  <a:srgbClr val="0070C0"/>
                </a:solidFill>
              </a:rPr>
              <a:t>Paul’s</a:t>
            </a:r>
            <a:r>
              <a:rPr lang="nl-NL" sz="2000" b="1" dirty="0">
                <a:solidFill>
                  <a:srgbClr val="0070C0"/>
                </a:solidFill>
              </a:rPr>
              <a:t> </a:t>
            </a:r>
            <a:r>
              <a:rPr lang="nl-NL" sz="2000" b="1" dirty="0" err="1">
                <a:solidFill>
                  <a:srgbClr val="0070C0"/>
                </a:solidFill>
              </a:rPr>
              <a:t>and</a:t>
            </a:r>
            <a:r>
              <a:rPr lang="nl-NL" sz="2000" b="1" dirty="0">
                <a:solidFill>
                  <a:srgbClr val="0070C0"/>
                </a:solidFill>
              </a:rPr>
              <a:t> his </a:t>
            </a:r>
            <a:r>
              <a:rPr lang="nl-NL" sz="2000" b="1" dirty="0" err="1">
                <a:solidFill>
                  <a:srgbClr val="0070C0"/>
                </a:solidFill>
              </a:rPr>
              <a:t>parishoners</a:t>
            </a:r>
            <a:r>
              <a:rPr lang="nl-NL" sz="2000" b="1" dirty="0">
                <a:solidFill>
                  <a:srgbClr val="0070C0"/>
                </a:solidFill>
              </a:rPr>
              <a:t> </a:t>
            </a:r>
            <a:r>
              <a:rPr lang="nl-NL" sz="2000" b="1" dirty="0" err="1">
                <a:solidFill>
                  <a:srgbClr val="0070C0"/>
                </a:solidFill>
              </a:rPr>
              <a:t>came</a:t>
            </a:r>
            <a:r>
              <a:rPr lang="nl-NL" sz="2000" b="1" dirty="0">
                <a:solidFill>
                  <a:srgbClr val="0070C0"/>
                </a:solidFill>
              </a:rPr>
              <a:t> </a:t>
            </a:r>
            <a:r>
              <a:rPr lang="nl-NL" sz="2000" b="1" dirty="0" err="1">
                <a:solidFill>
                  <a:srgbClr val="0070C0"/>
                </a:solidFill>
              </a:rPr>
              <a:t>to</a:t>
            </a:r>
            <a:r>
              <a:rPr lang="nl-NL" sz="2000" b="1" dirty="0">
                <a:solidFill>
                  <a:srgbClr val="0070C0"/>
                </a:solidFill>
              </a:rPr>
              <a:t> </a:t>
            </a:r>
            <a:r>
              <a:rPr lang="nl-NL" sz="2000" b="1" dirty="0" err="1">
                <a:solidFill>
                  <a:srgbClr val="0070C0"/>
                </a:solidFill>
              </a:rPr>
              <a:t>welcome</a:t>
            </a:r>
            <a:r>
              <a:rPr lang="nl-NL" sz="2000" b="1" dirty="0">
                <a:solidFill>
                  <a:srgbClr val="0070C0"/>
                </a:solidFill>
              </a:rPr>
              <a:t> </a:t>
            </a:r>
            <a:r>
              <a:rPr lang="nl-NL" sz="2000" b="1" dirty="0" err="1">
                <a:solidFill>
                  <a:srgbClr val="0070C0"/>
                </a:solidFill>
              </a:rPr>
              <a:t>Srs</a:t>
            </a:r>
            <a:r>
              <a:rPr lang="nl-NL" sz="2000" b="1" dirty="0">
                <a:solidFill>
                  <a:srgbClr val="0070C0"/>
                </a:solidFill>
              </a:rPr>
              <a:t>. </a:t>
            </a:r>
            <a:r>
              <a:rPr lang="nl-NL" sz="2000" b="1" dirty="0" err="1">
                <a:solidFill>
                  <a:srgbClr val="0070C0"/>
                </a:solidFill>
              </a:rPr>
              <a:t>Marife</a:t>
            </a:r>
            <a:r>
              <a:rPr lang="nl-NL" sz="2000" b="1" dirty="0">
                <a:solidFill>
                  <a:srgbClr val="0070C0"/>
                </a:solidFill>
              </a:rPr>
              <a:t> </a:t>
            </a:r>
            <a:r>
              <a:rPr lang="nl-NL" sz="2000" b="1" dirty="0" err="1">
                <a:solidFill>
                  <a:srgbClr val="0070C0"/>
                </a:solidFill>
              </a:rPr>
              <a:t>and</a:t>
            </a:r>
            <a:r>
              <a:rPr lang="nl-NL" sz="2000" b="1" dirty="0">
                <a:solidFill>
                  <a:srgbClr val="0070C0"/>
                </a:solidFill>
              </a:rPr>
              <a:t> Madeleine</a:t>
            </a:r>
          </a:p>
        </p:txBody>
      </p:sp>
    </p:spTree>
    <p:extLst>
      <p:ext uri="{BB962C8B-B14F-4D97-AF65-F5344CB8AC3E}">
        <p14:creationId xmlns:p14="http://schemas.microsoft.com/office/powerpoint/2010/main" val="191406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087E9F2B-4C4F-4FC4-B8A0-F6415450DA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063" y="2251188"/>
            <a:ext cx="3883837" cy="266114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521177F-6570-41BB-A03E-769752D4881E}"/>
              </a:ext>
            </a:extLst>
          </p:cNvPr>
          <p:cNvSpPr txBox="1"/>
          <p:nvPr/>
        </p:nvSpPr>
        <p:spPr>
          <a:xfrm>
            <a:off x="3456576" y="5611744"/>
            <a:ext cx="2469349" cy="523220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800" b="1" dirty="0">
                <a:latin typeface="Algerian" panose="04020705040A02060702" pitchFamily="82" charset="0"/>
              </a:rPr>
              <a:t>AuxerRe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1D8793-2F8F-43FE-9282-F3953B5A7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16" y="487846"/>
            <a:ext cx="4805770" cy="3609192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4DA336EA-CD68-4E80-B2C5-885F17C87CF9}"/>
              </a:ext>
            </a:extLst>
          </p:cNvPr>
          <p:cNvSpPr/>
          <p:nvPr/>
        </p:nvSpPr>
        <p:spPr>
          <a:xfrm>
            <a:off x="177061" y="4288305"/>
            <a:ext cx="52109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Sr </a:t>
            </a:r>
            <a:r>
              <a:rPr lang="fr-FR" sz="2000" b="1" dirty="0" err="1"/>
              <a:t>Marife</a:t>
            </a:r>
            <a:r>
              <a:rPr lang="fr-FR" sz="2000" b="1" dirty="0"/>
              <a:t> et Sr Raymonde avec la communauté</a:t>
            </a:r>
          </a:p>
          <a:p>
            <a:endParaRPr lang="fr-FR" sz="2000" b="1" dirty="0"/>
          </a:p>
          <a:p>
            <a:r>
              <a:rPr lang="fr-FR" sz="2000" b="1" dirty="0" err="1">
                <a:solidFill>
                  <a:srgbClr val="0070C0"/>
                </a:solidFill>
              </a:rPr>
              <a:t>Srs</a:t>
            </a:r>
            <a:r>
              <a:rPr lang="fr-FR" sz="2000" b="1" dirty="0">
                <a:solidFill>
                  <a:srgbClr val="0070C0"/>
                </a:solidFill>
              </a:rPr>
              <a:t>. </a:t>
            </a:r>
            <a:r>
              <a:rPr lang="fr-FR" sz="2000" b="1" dirty="0" err="1">
                <a:solidFill>
                  <a:srgbClr val="0070C0"/>
                </a:solidFill>
              </a:rPr>
              <a:t>Marife</a:t>
            </a:r>
            <a:r>
              <a:rPr lang="fr-FR" sz="2000" b="1" dirty="0">
                <a:solidFill>
                  <a:srgbClr val="0070C0"/>
                </a:solidFill>
              </a:rPr>
              <a:t> and Raymonde </a:t>
            </a:r>
            <a:r>
              <a:rPr lang="fr-FR" sz="2000" b="1" dirty="0" err="1">
                <a:solidFill>
                  <a:srgbClr val="0070C0"/>
                </a:solidFill>
              </a:rPr>
              <a:t>with</a:t>
            </a:r>
            <a:r>
              <a:rPr lang="fr-FR" sz="2000" b="1" dirty="0">
                <a:solidFill>
                  <a:srgbClr val="0070C0"/>
                </a:solidFill>
              </a:rPr>
              <a:t> the </a:t>
            </a:r>
            <a:r>
              <a:rPr lang="fr-FR" sz="2000" b="1" dirty="0" err="1">
                <a:solidFill>
                  <a:srgbClr val="0070C0"/>
                </a:solidFill>
              </a:rPr>
              <a:t>community</a:t>
            </a:r>
            <a:endParaRPr lang="fr-FR" sz="2000" b="1" dirty="0">
              <a:solidFill>
                <a:srgbClr val="0070C0"/>
              </a:solidFill>
            </a:endParaRPr>
          </a:p>
          <a:p>
            <a:r>
              <a:rPr lang="fr-FR" sz="2000" b="1" dirty="0"/>
              <a:t> </a:t>
            </a:r>
            <a:endParaRPr lang="nl-NL" sz="2000" b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C45E7C0-5012-4A79-8ECA-20DE16F0E5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996" y="724664"/>
            <a:ext cx="3629986" cy="233613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31D2CC9E-6692-473C-9DCC-020311E58E88}"/>
              </a:ext>
            </a:extLst>
          </p:cNvPr>
          <p:cNvSpPr/>
          <p:nvPr/>
        </p:nvSpPr>
        <p:spPr>
          <a:xfrm>
            <a:off x="6352996" y="16778"/>
            <a:ext cx="5336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/>
              <a:t>Groupe </a:t>
            </a:r>
            <a:r>
              <a:rPr lang="nl-NL" sz="2000" b="1" dirty="0" err="1"/>
              <a:t>Fraternité</a:t>
            </a:r>
            <a:r>
              <a:rPr lang="nl-NL" sz="2000" b="1" dirty="0"/>
              <a:t> et </a:t>
            </a:r>
            <a:r>
              <a:rPr lang="nl-NL" sz="2000" b="1" dirty="0" err="1"/>
              <a:t>Esperance</a:t>
            </a:r>
            <a:endParaRPr lang="nl-NL" sz="2000" b="1" dirty="0"/>
          </a:p>
          <a:p>
            <a:r>
              <a:rPr lang="nl-NL" sz="2000" b="1" dirty="0">
                <a:solidFill>
                  <a:srgbClr val="0070C0"/>
                </a:solidFill>
              </a:rPr>
              <a:t>                       Group </a:t>
            </a:r>
            <a:r>
              <a:rPr lang="nl-NL" sz="2000" b="1" dirty="0" err="1">
                <a:solidFill>
                  <a:srgbClr val="0070C0"/>
                </a:solidFill>
              </a:rPr>
              <a:t>Brotherhood</a:t>
            </a:r>
            <a:r>
              <a:rPr lang="nl-NL" sz="2000" b="1" dirty="0">
                <a:solidFill>
                  <a:srgbClr val="0070C0"/>
                </a:solidFill>
              </a:rPr>
              <a:t> </a:t>
            </a:r>
            <a:r>
              <a:rPr lang="nl-NL" sz="2000" b="1" dirty="0" err="1">
                <a:solidFill>
                  <a:srgbClr val="0070C0"/>
                </a:solidFill>
              </a:rPr>
              <a:t>and</a:t>
            </a:r>
            <a:r>
              <a:rPr lang="nl-NL" sz="2000" b="1" dirty="0">
                <a:solidFill>
                  <a:srgbClr val="0070C0"/>
                </a:solidFill>
              </a:rPr>
              <a:t> Hope   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1D8757A-52E4-4FF8-B476-4DAFA61DA20F}"/>
              </a:ext>
            </a:extLst>
          </p:cNvPr>
          <p:cNvSpPr/>
          <p:nvPr/>
        </p:nvSpPr>
        <p:spPr>
          <a:xfrm>
            <a:off x="6096000" y="5169360"/>
            <a:ext cx="59189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Nos sœurs lisent, réfléchissent et partagent  </a:t>
            </a:r>
          </a:p>
          <a:p>
            <a:r>
              <a:rPr lang="fr-FR" b="1" dirty="0"/>
              <a:t>avec les Laïcs   Parole de Dieu « Groupe Biblique </a:t>
            </a:r>
          </a:p>
          <a:p>
            <a:endParaRPr lang="fr-FR" b="1" dirty="0"/>
          </a:p>
          <a:p>
            <a:r>
              <a:rPr lang="fr-FR" b="1" dirty="0">
                <a:solidFill>
                  <a:srgbClr val="0070C0"/>
                </a:solidFill>
              </a:rPr>
              <a:t>Our Sisters sharing </a:t>
            </a:r>
            <a:r>
              <a:rPr lang="fr-FR" b="1" dirty="0" err="1">
                <a:solidFill>
                  <a:srgbClr val="0070C0"/>
                </a:solidFill>
              </a:rPr>
              <a:t>with</a:t>
            </a:r>
            <a:r>
              <a:rPr lang="fr-FR" b="1" dirty="0">
                <a:solidFill>
                  <a:srgbClr val="0070C0"/>
                </a:solidFill>
              </a:rPr>
              <a:t> Lay people in a Bible group </a:t>
            </a:r>
            <a:r>
              <a:rPr lang="fr-FR" b="1" dirty="0" err="1">
                <a:solidFill>
                  <a:srgbClr val="0070C0"/>
                </a:solidFill>
              </a:rPr>
              <a:t>reflecting</a:t>
            </a:r>
            <a:r>
              <a:rPr lang="fr-FR" b="1" dirty="0">
                <a:solidFill>
                  <a:srgbClr val="0070C0"/>
                </a:solidFill>
              </a:rPr>
              <a:t> and sharing the Word of </a:t>
            </a:r>
            <a:r>
              <a:rPr lang="fr-FR" b="1" dirty="0" err="1">
                <a:solidFill>
                  <a:srgbClr val="0070C0"/>
                </a:solidFill>
              </a:rPr>
              <a:t>God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764B159-7E7B-4FC6-B87A-E6CDFAE25F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13" y="1603089"/>
            <a:ext cx="5406095" cy="46660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9A58B11-290D-4441-B36A-B931DF5F17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03" y="281206"/>
            <a:ext cx="5267401" cy="135342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AA8EB0C-4154-41FB-BD6C-04903CA8E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601" y="538909"/>
            <a:ext cx="5741886" cy="4408358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51543BDE-ABD8-4CFD-A277-C0095D7F9288}"/>
              </a:ext>
            </a:extLst>
          </p:cNvPr>
          <p:cNvSpPr/>
          <p:nvPr/>
        </p:nvSpPr>
        <p:spPr>
          <a:xfrm>
            <a:off x="5931084" y="5155546"/>
            <a:ext cx="5523115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Sr Agnès avec la chorale internationale « </a:t>
            </a:r>
            <a:r>
              <a:rPr lang="fr-FR" sz="2000" b="1" dirty="0" err="1"/>
              <a:t>Iguewa</a:t>
            </a:r>
            <a:r>
              <a:rPr lang="fr-FR" sz="2000" b="1" dirty="0"/>
              <a:t> »</a:t>
            </a:r>
          </a:p>
          <a:p>
            <a:endParaRPr lang="fr-FR" sz="2000" b="1" dirty="0"/>
          </a:p>
          <a:p>
            <a:r>
              <a:rPr lang="fr-FR" sz="2000" b="1" dirty="0">
                <a:solidFill>
                  <a:srgbClr val="0070C0"/>
                </a:solidFill>
              </a:rPr>
              <a:t>Sr. Agnès </a:t>
            </a:r>
            <a:r>
              <a:rPr lang="fr-FR" sz="2000" b="1" dirty="0" err="1">
                <a:solidFill>
                  <a:srgbClr val="0070C0"/>
                </a:solidFill>
              </a:rPr>
              <a:t>with</a:t>
            </a:r>
            <a:r>
              <a:rPr lang="fr-FR" sz="2000" b="1" dirty="0">
                <a:solidFill>
                  <a:srgbClr val="0070C0"/>
                </a:solidFill>
              </a:rPr>
              <a:t> the international choir « </a:t>
            </a:r>
            <a:r>
              <a:rPr lang="fr-FR" sz="2000" b="1" dirty="0" err="1">
                <a:solidFill>
                  <a:srgbClr val="0070C0"/>
                </a:solidFill>
              </a:rPr>
              <a:t>Iguewa</a:t>
            </a:r>
            <a:r>
              <a:rPr lang="fr-FR" sz="2000" b="1" dirty="0">
                <a:solidFill>
                  <a:srgbClr val="0070C0"/>
                </a:solidFill>
              </a:rPr>
              <a:t> »</a:t>
            </a:r>
          </a:p>
          <a:p>
            <a:endParaRPr lang="nl-NL" dirty="0"/>
          </a:p>
        </p:txBody>
      </p:sp>
      <p:pic>
        <p:nvPicPr>
          <p:cNvPr id="3074" name="Picture 2" descr="Image result for muzieknoten">
            <a:extLst>
              <a:ext uri="{FF2B5EF4-FFF2-40B4-BE49-F238E27FC236}">
                <a16:creationId xmlns:a16="http://schemas.microsoft.com/office/drawing/2014/main" id="{87DBFA9B-33E1-497E-936B-9D355DFDB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893" y="203007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0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724F0C9-2CC7-4702-AD65-FC349BB96B7E}"/>
              </a:ext>
            </a:extLst>
          </p:cNvPr>
          <p:cNvSpPr txBox="1"/>
          <p:nvPr/>
        </p:nvSpPr>
        <p:spPr>
          <a:xfrm>
            <a:off x="6795082" y="1535185"/>
            <a:ext cx="2046913" cy="523220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800" b="1" dirty="0" err="1">
                <a:latin typeface="Algerian" panose="04020705040A02060702" pitchFamily="82" charset="0"/>
              </a:rPr>
              <a:t>appoigny</a:t>
            </a:r>
            <a:endParaRPr lang="nl-NL" sz="2800" b="1" dirty="0">
              <a:latin typeface="Algerian" panose="04020705040A02060702" pitchFamily="8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476DF76-02A7-4F45-B5F3-03C611769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54" y="290312"/>
            <a:ext cx="6171330" cy="462849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C33FA2D-01F4-4DE8-9AB3-465CF0C3D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994" y="2604561"/>
            <a:ext cx="5312882" cy="397910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F4A0886-B172-41DA-9887-1F87016D06B3}"/>
              </a:ext>
            </a:extLst>
          </p:cNvPr>
          <p:cNvSpPr txBox="1"/>
          <p:nvPr/>
        </p:nvSpPr>
        <p:spPr>
          <a:xfrm>
            <a:off x="178124" y="4983226"/>
            <a:ext cx="65210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Sr M. Noëlle nous fait visiter l’Epicerie Solidaire où elle travaille comme bénévole pour les personnes en difficulté</a:t>
            </a:r>
          </a:p>
          <a:p>
            <a:endParaRPr lang="fr-FR" dirty="0"/>
          </a:p>
          <a:p>
            <a:r>
              <a:rPr lang="fr-FR" sz="2000" b="1" dirty="0">
                <a:solidFill>
                  <a:srgbClr val="0070C0"/>
                </a:solidFill>
              </a:rPr>
              <a:t> The </a:t>
            </a:r>
            <a:r>
              <a:rPr lang="fr-FR" sz="2000" b="1" dirty="0" err="1">
                <a:solidFill>
                  <a:srgbClr val="0070C0"/>
                </a:solidFill>
              </a:rPr>
              <a:t>Solidarity</a:t>
            </a:r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000" b="1" dirty="0" err="1">
                <a:solidFill>
                  <a:srgbClr val="0070C0"/>
                </a:solidFill>
              </a:rPr>
              <a:t>Grocery</a:t>
            </a:r>
            <a:r>
              <a:rPr lang="fr-FR" sz="2000" b="1" dirty="0">
                <a:solidFill>
                  <a:srgbClr val="0070C0"/>
                </a:solidFill>
              </a:rPr>
              <a:t> Shop  for people in </a:t>
            </a:r>
            <a:r>
              <a:rPr lang="fr-FR" sz="2000" b="1" dirty="0" err="1">
                <a:solidFill>
                  <a:srgbClr val="0070C0"/>
                </a:solidFill>
              </a:rPr>
              <a:t>need</a:t>
            </a:r>
            <a:r>
              <a:rPr lang="fr-FR" sz="2000" b="1" dirty="0">
                <a:solidFill>
                  <a:srgbClr val="0070C0"/>
                </a:solidFill>
              </a:rPr>
              <a:t>, </a:t>
            </a:r>
            <a:r>
              <a:rPr lang="fr-FR" sz="2000" b="1" dirty="0" err="1">
                <a:solidFill>
                  <a:srgbClr val="0070C0"/>
                </a:solidFill>
              </a:rPr>
              <a:t>where</a:t>
            </a:r>
            <a:r>
              <a:rPr lang="fr-FR" sz="2000" b="1" dirty="0">
                <a:solidFill>
                  <a:srgbClr val="0070C0"/>
                </a:solidFill>
              </a:rPr>
              <a:t> Sr M. Noëlle </a:t>
            </a:r>
            <a:r>
              <a:rPr lang="fr-FR" sz="2000" b="1" dirty="0" err="1">
                <a:solidFill>
                  <a:srgbClr val="0070C0"/>
                </a:solidFill>
              </a:rPr>
              <a:t>works</a:t>
            </a:r>
            <a:r>
              <a:rPr lang="fr-FR" sz="20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147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D703E76-E053-4D6F-A4F5-3C683D79B113}"/>
              </a:ext>
            </a:extLst>
          </p:cNvPr>
          <p:cNvSpPr txBox="1"/>
          <p:nvPr/>
        </p:nvSpPr>
        <p:spPr>
          <a:xfrm>
            <a:off x="8154099" y="402672"/>
            <a:ext cx="3070371" cy="46166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 err="1">
                <a:latin typeface="Algerian" panose="04020705040A02060702" pitchFamily="82" charset="0"/>
              </a:rPr>
              <a:t>Crepy</a:t>
            </a:r>
            <a:endParaRPr lang="nl-NL" sz="2400" b="1" dirty="0">
              <a:latin typeface="Algerian" panose="04020705040A02060702" pitchFamily="82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DCED37-00E7-4424-A659-A29E01E744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8051" y="1361639"/>
            <a:ext cx="4124129" cy="382076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917864E-AA4E-4E71-9746-D9C8C2E181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180" y="129369"/>
            <a:ext cx="3519198" cy="246454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5B9C405-63F4-4EEA-8047-1605881B4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982" y="1361639"/>
            <a:ext cx="5098026" cy="382076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5C84E9E-3EEB-4BA8-8424-65C8774083E0}"/>
              </a:ext>
            </a:extLst>
          </p:cNvPr>
          <p:cNvSpPr txBox="1"/>
          <p:nvPr/>
        </p:nvSpPr>
        <p:spPr>
          <a:xfrm>
            <a:off x="6546982" y="5290457"/>
            <a:ext cx="5386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/>
              <a:t>Communauté de Crépy :</a:t>
            </a:r>
          </a:p>
          <a:p>
            <a:pPr algn="r"/>
            <a:r>
              <a:rPr lang="fr-FR" sz="2000" b="1" dirty="0"/>
              <a:t>Sr M. Thérèse, </a:t>
            </a:r>
          </a:p>
          <a:p>
            <a:pPr algn="r"/>
            <a:r>
              <a:rPr lang="fr-FR" sz="2000" b="1" dirty="0"/>
              <a:t>Sr M. Christine,</a:t>
            </a:r>
          </a:p>
          <a:p>
            <a:pPr algn="r"/>
            <a:r>
              <a:rPr lang="fr-FR" sz="2000" b="1" dirty="0"/>
              <a:t>Sr </a:t>
            </a:r>
            <a:r>
              <a:rPr lang="fr-FR" sz="2000" b="1" dirty="0" err="1"/>
              <a:t>Mariteiti</a:t>
            </a:r>
            <a:endParaRPr lang="fr-FR" sz="2000" b="1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D594B29-2693-48A9-B60F-9427AA379259}"/>
              </a:ext>
            </a:extLst>
          </p:cNvPr>
          <p:cNvSpPr/>
          <p:nvPr/>
        </p:nvSpPr>
        <p:spPr>
          <a:xfrm>
            <a:off x="258147" y="5305845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err="1"/>
              <a:t>Mariteiti</a:t>
            </a:r>
            <a:r>
              <a:rPr lang="fr-FR" sz="2000" b="1" dirty="0"/>
              <a:t> et les enfants de la catéchèses pour </a:t>
            </a:r>
          </a:p>
          <a:p>
            <a:r>
              <a:rPr lang="fr-FR" sz="2000" b="1" dirty="0"/>
              <a:t>accueillir Sr </a:t>
            </a:r>
            <a:r>
              <a:rPr lang="fr-FR" sz="2000" b="1" dirty="0" err="1"/>
              <a:t>Marife</a:t>
            </a:r>
            <a:endParaRPr lang="fr-FR" sz="2000" b="1" dirty="0"/>
          </a:p>
          <a:p>
            <a:endParaRPr lang="fr-FR" sz="800" b="1" dirty="0"/>
          </a:p>
          <a:p>
            <a:r>
              <a:rPr lang="fr-FR" sz="2000" b="1" dirty="0" err="1">
                <a:solidFill>
                  <a:srgbClr val="0070C0"/>
                </a:solidFill>
              </a:rPr>
              <a:t>Mariteiti</a:t>
            </a:r>
            <a:r>
              <a:rPr lang="fr-FR" sz="2000" b="1" dirty="0">
                <a:solidFill>
                  <a:srgbClr val="0070C0"/>
                </a:solidFill>
              </a:rPr>
              <a:t> and the </a:t>
            </a:r>
            <a:r>
              <a:rPr lang="fr-FR" sz="2000" b="1" dirty="0" err="1">
                <a:solidFill>
                  <a:srgbClr val="0070C0"/>
                </a:solidFill>
              </a:rPr>
              <a:t>children</a:t>
            </a:r>
            <a:r>
              <a:rPr lang="fr-FR" sz="2000" b="1" dirty="0">
                <a:solidFill>
                  <a:srgbClr val="0070C0"/>
                </a:solidFill>
              </a:rPr>
              <a:t> of the </a:t>
            </a:r>
            <a:r>
              <a:rPr lang="fr-FR" sz="2000" b="1" dirty="0" err="1">
                <a:solidFill>
                  <a:srgbClr val="0070C0"/>
                </a:solidFill>
              </a:rPr>
              <a:t>catechesis</a:t>
            </a:r>
            <a:r>
              <a:rPr lang="fr-FR" sz="2000" b="1" dirty="0">
                <a:solidFill>
                  <a:srgbClr val="0070C0"/>
                </a:solidFill>
              </a:rPr>
              <a:t> group </a:t>
            </a:r>
          </a:p>
          <a:p>
            <a:r>
              <a:rPr lang="fr-FR" sz="2000" b="1" dirty="0" err="1">
                <a:solidFill>
                  <a:srgbClr val="0070C0"/>
                </a:solidFill>
              </a:rPr>
              <a:t>Welcoming</a:t>
            </a:r>
            <a:r>
              <a:rPr lang="fr-FR" sz="2000" b="1" dirty="0">
                <a:solidFill>
                  <a:srgbClr val="0070C0"/>
                </a:solidFill>
              </a:rPr>
              <a:t> Sr. </a:t>
            </a:r>
            <a:r>
              <a:rPr lang="fr-FR" sz="2000" b="1" dirty="0" err="1">
                <a:solidFill>
                  <a:srgbClr val="0070C0"/>
                </a:solidFill>
              </a:rPr>
              <a:t>Marife</a:t>
            </a:r>
            <a:endParaRPr lang="fr-FR" sz="2000" b="1" dirty="0">
              <a:solidFill>
                <a:srgbClr val="0070C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8875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2A4DBF4-FA76-49AA-8340-8BD7F4219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866" y="1114035"/>
            <a:ext cx="6381345" cy="478291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8699907-400C-40C5-A2F2-3F7C5D645E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281" y="3187820"/>
            <a:ext cx="4555156" cy="3414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C9F6123-C7EF-4433-AE99-A8EA59DD66AF}"/>
              </a:ext>
            </a:extLst>
          </p:cNvPr>
          <p:cNvSpPr txBox="1"/>
          <p:nvPr/>
        </p:nvSpPr>
        <p:spPr>
          <a:xfrm>
            <a:off x="507364" y="657936"/>
            <a:ext cx="4086808" cy="523220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800" b="1" dirty="0">
                <a:latin typeface="Algerian" panose="04020705040A02060702" pitchFamily="82" charset="0"/>
              </a:rPr>
              <a:t>compiegne</a:t>
            </a:r>
          </a:p>
        </p:txBody>
      </p:sp>
      <p:pic>
        <p:nvPicPr>
          <p:cNvPr id="2050" name="Picture 2" descr="il est où le soleil !">
            <a:extLst>
              <a:ext uri="{FF2B5EF4-FFF2-40B4-BE49-F238E27FC236}">
                <a16:creationId xmlns:a16="http://schemas.microsoft.com/office/drawing/2014/main" id="{214B7190-4177-49B0-82D4-D5486F748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7062" y="0"/>
            <a:ext cx="28860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0478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301</Words>
  <Application>Microsoft Office PowerPoint</Application>
  <PresentationFormat>Breedbeeld</PresentationFormat>
  <Paragraphs>55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Elly van Dijk</dc:creator>
  <cp:lastModifiedBy>Elly van Dijk</cp:lastModifiedBy>
  <cp:revision>24</cp:revision>
  <dcterms:created xsi:type="dcterms:W3CDTF">2018-01-14T15:15:10Z</dcterms:created>
  <dcterms:modified xsi:type="dcterms:W3CDTF">2018-01-17T12:52:45Z</dcterms:modified>
</cp:coreProperties>
</file>