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67" r:id="rId5"/>
    <p:sldId id="268" r:id="rId6"/>
    <p:sldId id="269" r:id="rId7"/>
    <p:sldId id="270" r:id="rId8"/>
    <p:sldId id="27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874C2-0FB1-413E-AB2E-EBD2846BE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AD49D8-EDA5-4D3F-97CE-3EBC9C9D7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B04A1-6F8E-44A1-A9E3-46F794CD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4457F7-DAFB-4E08-88D1-2E336474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1A7232-6045-4C9D-9A91-D6E8A9F3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08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7EDF0-D01C-4F4D-9A02-233EB43D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F183ED-D078-424C-B59B-E33BC7E4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CE4B18-6442-4928-A1C6-75BDEBE4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D61A4A-E386-491B-8A9B-8C36098A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19A51D-13F6-471B-9389-605FF05A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14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A120120-4AB1-4705-9D9B-5F3202CE1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C69E44-C569-4BD1-AAE4-29C13FFFB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E6921-ACD1-47F8-9E6B-29505F59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F9F6F8-CF8E-481D-BB30-C3EBBC1B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0B3953-0E5F-4DB2-A4E9-A4DEFC59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8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8777F-FBE3-4381-A809-351C283C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BFF776-25FB-44AD-9B4B-D71E2177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BE10B0-5F77-4563-8D25-423BCE87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4C3B88-4752-4300-BEF6-4D46D780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D12113-6F15-4249-83AB-4405EAF1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0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C6041-0089-407B-8255-55D18C46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650DF5-C7A7-4123-AD69-B6533BC6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E20E5B-ADEF-400F-B90D-5B5DAAA2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69197E-F573-4423-89EA-737362AA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A07591-7608-4257-83A2-37F3353E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16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0CA8F-FBAE-43CA-B5D9-9E5B48E8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E0F092-DB25-4601-A68B-4BCA4934F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9C58D6-7FB6-4D5D-8D0A-3490EFC18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334C77-CC41-426B-81AF-45BB0A7B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C04C74-EAC9-431B-A587-F9C60C59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33D6B6-8E3E-44F0-BCEA-A7C5E8D3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1C2E5-74C7-41B8-BA29-6F52C1C5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3E7510-ED91-401A-9E52-731310190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955494-2C9A-4AB9-9CF6-A8A4F5444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B01BF7-2D78-4200-8006-0DD07572A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3419876-FEBB-493F-B49F-E1040495A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0C9F74-6B3E-4373-8B79-8853F1CA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8D9C01-31F9-4BB6-902B-F674A693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2A4456-DCBF-46B6-8A7A-3E616B28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9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4D7F1-2916-4218-8225-062BB492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A5217A-4645-4B2E-9F4A-72E26CAC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D776BE-B845-4675-933C-01330BF3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913F25-F275-48E1-920C-2CA8C373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54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AD2A3BB-9C11-44F1-B1E2-3DD8A97F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C163AF-792A-40FF-8723-3CBCE08B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FCDF4B-474E-4453-8A50-F11B6640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85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3EB49-1296-41EA-986F-6E723F02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A320B-D0D2-4709-982A-6D28B7C8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64A5AC-1DD2-421E-9B69-1C3053841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FB75CE-6053-4BF7-9354-5C735A64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3FFB8A-B2CF-44EA-9F0D-087D656A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75708E-4495-4E58-8EE3-0383C383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8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320C9-1F49-4FB2-9487-5F4B9215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F3B40C-2089-485B-9D2C-C03E438B9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F2C390-E341-4EC3-96BE-79D647E5D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C057C6-E94C-49FC-B4B1-37F71C09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D26A85-E382-4463-BA5D-5E2B0843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B29EA1-BD35-46DF-B010-5CE684F4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99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4">
                <a:lumMod val="40000"/>
                <a:lumOff val="60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07E312-F261-495C-A612-66F01110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65BD08-0FD3-4B51-8098-A0DF5F60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3A4F03-9B54-4657-8BBF-C6CA19BB5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D1A418-B830-4BA9-9DA3-34D34FF03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4076CD-A749-44C5-817B-4A20B6099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78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1BF1F69-D242-4CAC-A609-94771E513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2" y="264546"/>
            <a:ext cx="5904407" cy="441753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B9619B9-F88F-49CF-AB08-1B0D04F025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073" y="2764450"/>
            <a:ext cx="5098080" cy="38352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8ED6988-E1AE-4141-9632-490CF21886BD}"/>
              </a:ext>
            </a:extLst>
          </p:cNvPr>
          <p:cNvSpPr txBox="1"/>
          <p:nvPr/>
        </p:nvSpPr>
        <p:spPr>
          <a:xfrm>
            <a:off x="7485704" y="1468073"/>
            <a:ext cx="333881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dirty="0">
                <a:latin typeface="Algerian" panose="04020705040A02060702" pitchFamily="82" charset="0"/>
              </a:rPr>
              <a:t>Saint Jean de </a:t>
            </a:r>
            <a:r>
              <a:rPr lang="nl-NL" sz="2000" b="1" dirty="0" err="1">
                <a:latin typeface="Algerian" panose="04020705040A02060702" pitchFamily="82" charset="0"/>
              </a:rPr>
              <a:t>Braye</a:t>
            </a:r>
            <a:endParaRPr lang="nl-NL" sz="2000" b="1" dirty="0">
              <a:latin typeface="Algerian" panose="04020705040A02060702" pitchFamily="82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029B1E5-7D25-45F8-988C-776E4942501F}"/>
              </a:ext>
            </a:extLst>
          </p:cNvPr>
          <p:cNvSpPr/>
          <p:nvPr/>
        </p:nvSpPr>
        <p:spPr>
          <a:xfrm>
            <a:off x="39948" y="4866544"/>
            <a:ext cx="671119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Sr Denise, Sr </a:t>
            </a:r>
            <a:r>
              <a:rPr lang="fr-FR" sz="2000" b="1" dirty="0" err="1"/>
              <a:t>Marife</a:t>
            </a:r>
            <a:r>
              <a:rPr lang="fr-FR" sz="2000" b="1" dirty="0"/>
              <a:t> et Sr M. Thérèse visitent le jardin de </a:t>
            </a:r>
          </a:p>
          <a:p>
            <a:r>
              <a:rPr lang="fr-FR" sz="2000" b="1" dirty="0"/>
              <a:t>la communauté de St Jean de Braye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0070C0"/>
                </a:solidFill>
              </a:rPr>
              <a:t>Sr. Denise, Sr. </a:t>
            </a:r>
            <a:r>
              <a:rPr lang="fr-FR" sz="2000" b="1" dirty="0" err="1">
                <a:solidFill>
                  <a:srgbClr val="0070C0"/>
                </a:solidFill>
              </a:rPr>
              <a:t>Marife</a:t>
            </a:r>
            <a:r>
              <a:rPr lang="fr-FR" sz="2000" b="1" dirty="0">
                <a:solidFill>
                  <a:srgbClr val="0070C0"/>
                </a:solidFill>
              </a:rPr>
              <a:t> and Sr. M. Thérèse in the </a:t>
            </a:r>
            <a:r>
              <a:rPr lang="fr-FR" sz="2000" b="1" dirty="0" err="1">
                <a:solidFill>
                  <a:srgbClr val="0070C0"/>
                </a:solidFill>
              </a:rPr>
              <a:t>garden</a:t>
            </a:r>
            <a:r>
              <a:rPr lang="fr-FR" sz="2000" b="1" dirty="0">
                <a:solidFill>
                  <a:srgbClr val="0070C0"/>
                </a:solidFill>
              </a:rPr>
              <a:t> of the </a:t>
            </a:r>
            <a:r>
              <a:rPr lang="fr-FR" sz="2000" b="1" dirty="0" err="1">
                <a:solidFill>
                  <a:srgbClr val="0070C0"/>
                </a:solidFill>
              </a:rPr>
              <a:t>communiy</a:t>
            </a:r>
            <a:r>
              <a:rPr lang="fr-FR" sz="2000" b="1" dirty="0">
                <a:solidFill>
                  <a:srgbClr val="0070C0"/>
                </a:solidFill>
              </a:rPr>
              <a:t> in St Jean de Braye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02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5BDF1B-DA8F-4D47-A4A2-DA9B825DB1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1567" cy="32884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EDDCDEE-527B-43FC-98CB-D7C39C61AD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080" y="3569548"/>
            <a:ext cx="3984265" cy="29902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136DC77-99A3-4052-9A46-A3FA59B2E1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345" y="3569548"/>
            <a:ext cx="3878869" cy="2905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145EA4-F01B-4846-A810-01A74AFA84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93" y="3569548"/>
            <a:ext cx="4185566" cy="3143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1EAE444-A024-412D-BD5A-BF88F9C42E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397" y="0"/>
            <a:ext cx="4384603" cy="328845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816CCAE-92DF-4162-97CE-E0342ACA9A03}"/>
              </a:ext>
            </a:extLst>
          </p:cNvPr>
          <p:cNvSpPr txBox="1"/>
          <p:nvPr/>
        </p:nvSpPr>
        <p:spPr>
          <a:xfrm>
            <a:off x="4665306" y="261257"/>
            <a:ext cx="2286000" cy="40011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dirty="0" err="1">
                <a:latin typeface="Algerian" panose="04020705040A02060702" pitchFamily="82" charset="0"/>
              </a:rPr>
              <a:t>Issoudun</a:t>
            </a:r>
            <a:endParaRPr lang="nl-NL" sz="2000" b="1" dirty="0">
              <a:latin typeface="Algerian" panose="04020705040A02060702" pitchFamily="82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E4331DE-92BF-454E-A039-837F0EAC0DC6}"/>
              </a:ext>
            </a:extLst>
          </p:cNvPr>
          <p:cNvSpPr/>
          <p:nvPr/>
        </p:nvSpPr>
        <p:spPr>
          <a:xfrm>
            <a:off x="4486571" y="942463"/>
            <a:ext cx="32158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La maison Mère; Sr </a:t>
            </a:r>
            <a:r>
              <a:rPr lang="fr-FR" sz="2000" b="1" dirty="0" err="1"/>
              <a:t>Marife</a:t>
            </a:r>
            <a:r>
              <a:rPr lang="fr-FR" sz="2000" b="1" dirty="0"/>
              <a:t> visite les sœurs de Béthanie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0070C0"/>
                </a:solidFill>
              </a:rPr>
              <a:t>The </a:t>
            </a:r>
            <a:r>
              <a:rPr lang="fr-FR" sz="2000" b="1" dirty="0" err="1">
                <a:solidFill>
                  <a:srgbClr val="0070C0"/>
                </a:solidFill>
              </a:rPr>
              <a:t>Motherhouse</a:t>
            </a:r>
            <a:r>
              <a:rPr lang="fr-FR" sz="2000" b="1" dirty="0">
                <a:solidFill>
                  <a:srgbClr val="0070C0"/>
                </a:solidFill>
              </a:rPr>
              <a:t>; Sr. </a:t>
            </a:r>
            <a:r>
              <a:rPr lang="fr-FR" sz="2000" b="1" dirty="0" err="1">
                <a:solidFill>
                  <a:srgbClr val="0070C0"/>
                </a:solidFill>
              </a:rPr>
              <a:t>Marife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visits</a:t>
            </a:r>
            <a:r>
              <a:rPr lang="fr-FR" sz="2000" b="1" dirty="0">
                <a:solidFill>
                  <a:srgbClr val="0070C0"/>
                </a:solidFill>
              </a:rPr>
              <a:t> the </a:t>
            </a:r>
            <a:r>
              <a:rPr lang="fr-FR" sz="2000" b="1" dirty="0" err="1">
                <a:solidFill>
                  <a:srgbClr val="0070C0"/>
                </a:solidFill>
              </a:rPr>
              <a:t>sisters</a:t>
            </a:r>
            <a:r>
              <a:rPr lang="fr-FR" sz="2000" b="1" dirty="0">
                <a:solidFill>
                  <a:srgbClr val="0070C0"/>
                </a:solidFill>
              </a:rPr>
              <a:t> of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Béthanie </a:t>
            </a:r>
            <a:r>
              <a:rPr lang="fr-FR" sz="2000" b="1" dirty="0" err="1">
                <a:solidFill>
                  <a:srgbClr val="0070C0"/>
                </a:solidFill>
              </a:rPr>
              <a:t>community</a:t>
            </a:r>
            <a:endParaRPr lang="fr-FR" sz="2000" b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80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3" descr="E:\Visite de la France\FRANCE 2017\DCIM\133___05\IMG_8345.JPG">
            <a:extLst>
              <a:ext uri="{FF2B5EF4-FFF2-40B4-BE49-F238E27FC236}">
                <a16:creationId xmlns:a16="http://schemas.microsoft.com/office/drawing/2014/main" id="{734BF77E-1035-46CC-9C1C-EDE42A3BAC3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5624" y="3830215"/>
            <a:ext cx="3168001" cy="283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C89B592-2D22-4D4C-AAD9-DF34EAC8B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34" y="243283"/>
            <a:ext cx="4239578" cy="31857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367E75-3F96-45DC-A524-C563A5DBF0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206" y="1994760"/>
            <a:ext cx="3763588" cy="318571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1DDBF46-1034-4A08-A67B-A4066A51005E}"/>
              </a:ext>
            </a:extLst>
          </p:cNvPr>
          <p:cNvSpPr txBox="1"/>
          <p:nvPr/>
        </p:nvSpPr>
        <p:spPr>
          <a:xfrm>
            <a:off x="4652766" y="417920"/>
            <a:ext cx="666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Sr </a:t>
            </a:r>
            <a:r>
              <a:rPr lang="fr-FR" sz="2000" b="1" dirty="0" err="1"/>
              <a:t>Marife</a:t>
            </a:r>
            <a:r>
              <a:rPr lang="fr-FR" sz="2000" b="1" dirty="0"/>
              <a:t> remercie nos sœurs ainées pour leur fidélité et leur bon témoignage de vie donnée au Seigneur</a:t>
            </a:r>
            <a:endParaRPr lang="nl-NL" sz="200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E8750B-9D64-45B6-B821-0673376D55EE}"/>
              </a:ext>
            </a:extLst>
          </p:cNvPr>
          <p:cNvSpPr txBox="1"/>
          <p:nvPr/>
        </p:nvSpPr>
        <p:spPr>
          <a:xfrm>
            <a:off x="2231470" y="5568124"/>
            <a:ext cx="6132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Sr. </a:t>
            </a:r>
            <a:r>
              <a:rPr lang="nl-NL" sz="2000" b="1" dirty="0" err="1">
                <a:solidFill>
                  <a:srgbClr val="0070C0"/>
                </a:solidFill>
              </a:rPr>
              <a:t>Marife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thanked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our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elderly</a:t>
            </a:r>
            <a:r>
              <a:rPr lang="nl-NL" sz="2000" b="1" dirty="0">
                <a:solidFill>
                  <a:srgbClr val="0070C0"/>
                </a:solidFill>
              </a:rPr>
              <a:t> sisters </a:t>
            </a:r>
            <a:r>
              <a:rPr lang="nl-NL" sz="2000" b="1" dirty="0" err="1">
                <a:solidFill>
                  <a:srgbClr val="0070C0"/>
                </a:solidFill>
              </a:rPr>
              <a:t>for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their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fidelity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and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their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testimony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by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giving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their</a:t>
            </a:r>
            <a:r>
              <a:rPr lang="nl-NL" sz="2000" b="1" dirty="0">
                <a:solidFill>
                  <a:srgbClr val="0070C0"/>
                </a:solidFill>
              </a:rPr>
              <a:t> life </a:t>
            </a:r>
            <a:r>
              <a:rPr lang="nl-NL" sz="2000" b="1" dirty="0" err="1">
                <a:solidFill>
                  <a:srgbClr val="0070C0"/>
                </a:solidFill>
              </a:rPr>
              <a:t>to</a:t>
            </a:r>
            <a:r>
              <a:rPr lang="nl-NL" sz="2000" b="1" dirty="0">
                <a:solidFill>
                  <a:srgbClr val="0070C0"/>
                </a:solidFill>
              </a:rPr>
              <a:t> God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956B9CC-F819-46D0-928A-4DF6A4DB6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967" y="889896"/>
            <a:ext cx="2627744" cy="262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88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9324D7-952D-4111-BDDA-0D3E77AE2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89" y="453123"/>
            <a:ext cx="5720913" cy="42847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B8B035B-5178-487A-B01B-08ADC02F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18" y="2530161"/>
            <a:ext cx="4952693" cy="3712018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B89E4DB-83AB-4438-879E-7A748B92764F}"/>
              </a:ext>
            </a:extLst>
          </p:cNvPr>
          <p:cNvSpPr/>
          <p:nvPr/>
        </p:nvSpPr>
        <p:spPr>
          <a:xfrm>
            <a:off x="290804" y="492530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/>
              <a:t>Sr </a:t>
            </a:r>
            <a:r>
              <a:rPr lang="fr-FR" sz="2000" b="1" dirty="0" err="1"/>
              <a:t>Marife</a:t>
            </a:r>
            <a:r>
              <a:rPr lang="fr-FR" sz="2000" b="1" dirty="0"/>
              <a:t> et Sr Madeleine prennent le gouter </a:t>
            </a:r>
          </a:p>
          <a:p>
            <a:r>
              <a:rPr lang="fr-FR" sz="2000" b="1" dirty="0"/>
              <a:t>de 16 h avec la communauté de St Joseph</a:t>
            </a:r>
          </a:p>
          <a:p>
            <a:endParaRPr lang="fr-FR" sz="2000" b="1" dirty="0"/>
          </a:p>
          <a:p>
            <a:pPr algn="r"/>
            <a:r>
              <a:rPr lang="fr-FR" sz="2000" b="1" dirty="0">
                <a:solidFill>
                  <a:srgbClr val="0070C0"/>
                </a:solidFill>
              </a:rPr>
              <a:t>Sr </a:t>
            </a:r>
            <a:r>
              <a:rPr lang="fr-FR" sz="2000" b="1" dirty="0" err="1">
                <a:solidFill>
                  <a:srgbClr val="0070C0"/>
                </a:solidFill>
              </a:rPr>
              <a:t>Marif</a:t>
            </a:r>
            <a:r>
              <a:rPr lang="fr-FR" sz="2000" b="1" dirty="0">
                <a:solidFill>
                  <a:srgbClr val="0070C0"/>
                </a:solidFill>
              </a:rPr>
              <a:t> and Sr. Madeleine </a:t>
            </a:r>
            <a:r>
              <a:rPr lang="fr-FR" sz="2000" b="1" dirty="0" err="1">
                <a:solidFill>
                  <a:srgbClr val="0070C0"/>
                </a:solidFill>
              </a:rPr>
              <a:t>having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tea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with</a:t>
            </a:r>
            <a:r>
              <a:rPr lang="fr-FR" sz="2000" b="1" dirty="0">
                <a:solidFill>
                  <a:srgbClr val="0070C0"/>
                </a:solidFill>
              </a:rPr>
              <a:t> the </a:t>
            </a:r>
            <a:r>
              <a:rPr lang="fr-FR" sz="2000" b="1" dirty="0" err="1">
                <a:solidFill>
                  <a:srgbClr val="0070C0"/>
                </a:solidFill>
              </a:rPr>
              <a:t>community</a:t>
            </a:r>
            <a:r>
              <a:rPr lang="fr-FR" sz="2000" b="1" dirty="0">
                <a:solidFill>
                  <a:srgbClr val="0070C0"/>
                </a:solidFill>
              </a:rPr>
              <a:t>  of St. Joseph</a:t>
            </a:r>
            <a:endParaRPr lang="nl-NL" sz="2000" b="1" dirty="0">
              <a:solidFill>
                <a:srgbClr val="0070C0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9CCAC06-D60E-4D49-AD5C-2A71E0479BC2}"/>
              </a:ext>
            </a:extLst>
          </p:cNvPr>
          <p:cNvSpPr/>
          <p:nvPr/>
        </p:nvSpPr>
        <p:spPr>
          <a:xfrm>
            <a:off x="6940894" y="636024"/>
            <a:ext cx="45604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Sr Reine, </a:t>
            </a:r>
            <a:r>
              <a:rPr lang="fr-FR" sz="2000" b="1" dirty="0" err="1"/>
              <a:t>sécretaire</a:t>
            </a:r>
            <a:r>
              <a:rPr lang="fr-FR" sz="2000" b="1" dirty="0"/>
              <a:t> provinciale </a:t>
            </a:r>
          </a:p>
          <a:p>
            <a:r>
              <a:rPr lang="fr-FR" sz="2000" b="1" dirty="0"/>
              <a:t>et traductrice anglais – français</a:t>
            </a:r>
          </a:p>
          <a:p>
            <a:endParaRPr lang="fr-FR" sz="2000" b="1" dirty="0"/>
          </a:p>
          <a:p>
            <a:pPr algn="r"/>
            <a:r>
              <a:rPr lang="fr-FR" sz="2000" b="1" dirty="0">
                <a:solidFill>
                  <a:srgbClr val="0070C0"/>
                </a:solidFill>
              </a:rPr>
              <a:t>Sr. Reine, Provincial </a:t>
            </a:r>
            <a:r>
              <a:rPr lang="fr-FR" sz="2000" b="1" dirty="0" err="1">
                <a:solidFill>
                  <a:srgbClr val="0070C0"/>
                </a:solidFill>
              </a:rPr>
              <a:t>Secretary</a:t>
            </a:r>
            <a:r>
              <a:rPr lang="fr-FR" sz="2000" b="1" dirty="0">
                <a:solidFill>
                  <a:srgbClr val="0070C0"/>
                </a:solidFill>
              </a:rPr>
              <a:t> and </a:t>
            </a:r>
          </a:p>
          <a:p>
            <a:pPr algn="r"/>
            <a:r>
              <a:rPr lang="fr-FR" sz="2000" b="1" dirty="0">
                <a:solidFill>
                  <a:srgbClr val="0070C0"/>
                </a:solidFill>
              </a:rPr>
              <a:t>Translator English - French</a:t>
            </a:r>
            <a:endParaRPr lang="nl-NL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5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DF5B1C6-D5B2-48E9-B571-D210E4077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8" y="275030"/>
            <a:ext cx="6897533" cy="5169184"/>
          </a:xfrm>
          <a:prstGeom prst="rect">
            <a:avLst/>
          </a:prstGeom>
        </p:spPr>
      </p:pic>
      <p:pic>
        <p:nvPicPr>
          <p:cNvPr id="3" name="Image 69" descr="E:\Visite de la France\FRANCE 2017\DCIM\133___05\IMG_8382.JPG">
            <a:extLst>
              <a:ext uri="{FF2B5EF4-FFF2-40B4-BE49-F238E27FC236}">
                <a16:creationId xmlns:a16="http://schemas.microsoft.com/office/drawing/2014/main" id="{7CF72D20-F892-49FA-B684-ED5290E54EE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47655">
            <a:off x="6931606" y="2491274"/>
            <a:ext cx="2802735" cy="1875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A2058ED-8671-4B58-95A9-701F73C9055D}"/>
              </a:ext>
            </a:extLst>
          </p:cNvPr>
          <p:cNvSpPr/>
          <p:nvPr/>
        </p:nvSpPr>
        <p:spPr>
          <a:xfrm>
            <a:off x="7430327" y="1003509"/>
            <a:ext cx="40719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Sr </a:t>
            </a:r>
            <a:r>
              <a:rPr lang="fr-FR" sz="2000" b="1" dirty="0" err="1"/>
              <a:t>Marife</a:t>
            </a:r>
            <a:r>
              <a:rPr lang="fr-FR" sz="2000" b="1" dirty="0"/>
              <a:t> et Sr Raymonde à </a:t>
            </a:r>
          </a:p>
          <a:p>
            <a:r>
              <a:rPr lang="fr-FR" sz="2000" b="1" dirty="0"/>
              <a:t>Coté de la statue du St Curé </a:t>
            </a:r>
          </a:p>
          <a:p>
            <a:r>
              <a:rPr lang="fr-FR" sz="2000" b="1" dirty="0"/>
              <a:t>d’Ars Jean-Marie Vianney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>
                <a:solidFill>
                  <a:srgbClr val="0070C0"/>
                </a:solidFill>
              </a:rPr>
              <a:t>Sr. </a:t>
            </a:r>
            <a:r>
              <a:rPr lang="fr-FR" sz="2000" b="1" dirty="0" err="1">
                <a:solidFill>
                  <a:srgbClr val="0070C0"/>
                </a:solidFill>
              </a:rPr>
              <a:t>Marife</a:t>
            </a:r>
            <a:r>
              <a:rPr lang="fr-FR" sz="2000" b="1" dirty="0">
                <a:solidFill>
                  <a:srgbClr val="0070C0"/>
                </a:solidFill>
              </a:rPr>
              <a:t> and Sr. Raymonde </a:t>
            </a:r>
            <a:r>
              <a:rPr lang="fr-FR" sz="2000" b="1" dirty="0" err="1">
                <a:solidFill>
                  <a:srgbClr val="0070C0"/>
                </a:solidFill>
              </a:rPr>
              <a:t>next</a:t>
            </a:r>
            <a:r>
              <a:rPr lang="fr-FR" sz="2000" b="1" dirty="0">
                <a:solidFill>
                  <a:srgbClr val="0070C0"/>
                </a:solidFill>
              </a:rPr>
              <a:t> to the statue of St. John Vianney, Parish Priest of </a:t>
            </a:r>
            <a:r>
              <a:rPr lang="fr-FR" sz="2000" b="1" dirty="0" err="1">
                <a:solidFill>
                  <a:srgbClr val="0070C0"/>
                </a:solidFill>
              </a:rPr>
              <a:t>Arse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3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8" descr="F:\DCIM\133___05\IMG_8400.JPG">
            <a:extLst>
              <a:ext uri="{FF2B5EF4-FFF2-40B4-BE49-F238E27FC236}">
                <a16:creationId xmlns:a16="http://schemas.microsoft.com/office/drawing/2014/main" id="{4F6DC084-DAC3-4DA6-BB73-C50FA3EB633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227" y="437800"/>
            <a:ext cx="3453940" cy="265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34" descr="F:\DCIM\133___05\IMG_8415.JPG">
            <a:extLst>
              <a:ext uri="{FF2B5EF4-FFF2-40B4-BE49-F238E27FC236}">
                <a16:creationId xmlns:a16="http://schemas.microsoft.com/office/drawing/2014/main" id="{30B2D6CC-63F1-47ED-AEE2-A3F895A0CD8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588" y="3666929"/>
            <a:ext cx="3872205" cy="3004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0" descr="F:\DCIM\133___05\IMG_8402.JPG">
            <a:extLst>
              <a:ext uri="{FF2B5EF4-FFF2-40B4-BE49-F238E27FC236}">
                <a16:creationId xmlns:a16="http://schemas.microsoft.com/office/drawing/2014/main" id="{536C1193-3E22-4C25-B084-6C9509EADE3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177" y="3666929"/>
            <a:ext cx="3498934" cy="30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5EC32DA-DCDE-49D7-80E5-E40BB738DF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496" y="3666930"/>
            <a:ext cx="4005943" cy="300445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04E1566-8182-495D-BDF6-A2FC5D7CC29C}"/>
              </a:ext>
            </a:extLst>
          </p:cNvPr>
          <p:cNvSpPr txBox="1"/>
          <p:nvPr/>
        </p:nvSpPr>
        <p:spPr>
          <a:xfrm>
            <a:off x="303792" y="337015"/>
            <a:ext cx="1801845" cy="58477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200" dirty="0" err="1">
                <a:latin typeface="Algerian" panose="04020705040A02060702" pitchFamily="82" charset="0"/>
              </a:rPr>
              <a:t>Nimes</a:t>
            </a:r>
            <a:endParaRPr lang="nl-NL" sz="3200" dirty="0">
              <a:latin typeface="Algerian" panose="04020705040A02060702" pitchFamily="82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BB3027E-D802-4666-8E4F-7D4DB3BF6942}"/>
              </a:ext>
            </a:extLst>
          </p:cNvPr>
          <p:cNvSpPr/>
          <p:nvPr/>
        </p:nvSpPr>
        <p:spPr>
          <a:xfrm>
            <a:off x="5259899" y="337015"/>
            <a:ext cx="67208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sœurs de la communauté de Nîmes en activité : </a:t>
            </a:r>
          </a:p>
          <a:p>
            <a:r>
              <a:rPr lang="fr-FR" b="1" dirty="0"/>
              <a:t>Sr Hélène prend chaque jour soin du journal de la communauté</a:t>
            </a:r>
          </a:p>
          <a:p>
            <a:r>
              <a:rPr lang="fr-FR" b="1" dirty="0"/>
              <a:t>Sr Nelly rend service au Centre « Le pain partagé » tous les vendredis</a:t>
            </a:r>
          </a:p>
          <a:p>
            <a:r>
              <a:rPr lang="fr-FR" b="1" dirty="0"/>
              <a:t>Sr Noëlle aide les élèves de l’école primaire à bien lire</a:t>
            </a:r>
          </a:p>
          <a:p>
            <a:endParaRPr lang="fr-FR" b="1" dirty="0"/>
          </a:p>
          <a:p>
            <a:pPr algn="r"/>
            <a:r>
              <a:rPr lang="fr-FR" b="1" dirty="0">
                <a:solidFill>
                  <a:srgbClr val="0070C0"/>
                </a:solidFill>
              </a:rPr>
              <a:t>The </a:t>
            </a:r>
            <a:r>
              <a:rPr lang="fr-FR" b="1" dirty="0" err="1">
                <a:solidFill>
                  <a:srgbClr val="0070C0"/>
                </a:solidFill>
              </a:rPr>
              <a:t>sisters</a:t>
            </a:r>
            <a:r>
              <a:rPr lang="fr-FR" b="1" dirty="0">
                <a:solidFill>
                  <a:srgbClr val="0070C0"/>
                </a:solidFill>
              </a:rPr>
              <a:t> of the Community in </a:t>
            </a:r>
            <a:r>
              <a:rPr lang="fr-FR" b="1" dirty="0" err="1">
                <a:solidFill>
                  <a:srgbClr val="0070C0"/>
                </a:solidFill>
              </a:rPr>
              <a:t>Nimes</a:t>
            </a:r>
            <a:r>
              <a:rPr lang="fr-FR" b="1" dirty="0">
                <a:solidFill>
                  <a:srgbClr val="0070C0"/>
                </a:solidFill>
              </a:rPr>
              <a:t> in action:</a:t>
            </a:r>
          </a:p>
          <a:p>
            <a:pPr algn="r"/>
            <a:r>
              <a:rPr lang="fr-FR" b="1" dirty="0">
                <a:solidFill>
                  <a:srgbClr val="0070C0"/>
                </a:solidFill>
              </a:rPr>
              <a:t>Sr. Hélène cares for the house </a:t>
            </a:r>
            <a:r>
              <a:rPr lang="fr-FR" b="1" dirty="0" err="1">
                <a:solidFill>
                  <a:srgbClr val="0070C0"/>
                </a:solidFill>
              </a:rPr>
              <a:t>diary</a:t>
            </a:r>
            <a:endParaRPr lang="fr-FR" b="1" dirty="0">
              <a:solidFill>
                <a:srgbClr val="0070C0"/>
              </a:solidFill>
            </a:endParaRPr>
          </a:p>
          <a:p>
            <a:pPr algn="r"/>
            <a:r>
              <a:rPr lang="fr-FR" b="1" dirty="0">
                <a:solidFill>
                  <a:srgbClr val="0070C0"/>
                </a:solidFill>
              </a:rPr>
              <a:t>Sr. Nelly </a:t>
            </a:r>
            <a:r>
              <a:rPr lang="fr-FR" b="1" dirty="0" err="1">
                <a:solidFill>
                  <a:srgbClr val="0070C0"/>
                </a:solidFill>
              </a:rPr>
              <a:t>helps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every</a:t>
            </a:r>
            <a:r>
              <a:rPr lang="fr-FR" b="1" dirty="0">
                <a:solidFill>
                  <a:srgbClr val="0070C0"/>
                </a:solidFill>
              </a:rPr>
              <a:t> Friday in the centre « </a:t>
            </a:r>
            <a:r>
              <a:rPr lang="fr-FR" b="1" dirty="0" err="1">
                <a:solidFill>
                  <a:srgbClr val="0070C0"/>
                </a:solidFill>
              </a:rPr>
              <a:t>Shared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bread</a:t>
            </a:r>
            <a:r>
              <a:rPr lang="fr-FR" b="1" dirty="0">
                <a:solidFill>
                  <a:srgbClr val="0070C0"/>
                </a:solidFill>
              </a:rPr>
              <a:t> »</a:t>
            </a:r>
          </a:p>
          <a:p>
            <a:pPr algn="r"/>
            <a:r>
              <a:rPr lang="fr-FR" b="1" dirty="0">
                <a:solidFill>
                  <a:srgbClr val="0070C0"/>
                </a:solidFill>
              </a:rPr>
              <a:t>Sr. Noëlle </a:t>
            </a:r>
            <a:r>
              <a:rPr lang="fr-FR" b="1" dirty="0" err="1">
                <a:solidFill>
                  <a:srgbClr val="0070C0"/>
                </a:solidFill>
              </a:rPr>
              <a:t>helps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primary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school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children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with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reading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53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1FB89B-461D-4182-A2D6-623EE059D8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2" y="1127016"/>
            <a:ext cx="3857708" cy="402847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500E990-72A9-4285-B2CE-4BB42732A250}"/>
              </a:ext>
            </a:extLst>
          </p:cNvPr>
          <p:cNvSpPr/>
          <p:nvPr/>
        </p:nvSpPr>
        <p:spPr>
          <a:xfrm>
            <a:off x="366719" y="5294172"/>
            <a:ext cx="694197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Sr Germaine et Sr Nelly conseillères - Sr Raymonde Provinciale</a:t>
            </a:r>
          </a:p>
          <a:p>
            <a:endParaRPr lang="fr-FR" sz="800" b="1" dirty="0"/>
          </a:p>
          <a:p>
            <a:r>
              <a:rPr lang="fr-FR" b="1" dirty="0">
                <a:solidFill>
                  <a:srgbClr val="0070C0"/>
                </a:solidFill>
              </a:rPr>
              <a:t>Sr. Germaine and Sr. Nelly </a:t>
            </a:r>
            <a:r>
              <a:rPr lang="fr-FR" b="1" dirty="0" err="1">
                <a:solidFill>
                  <a:srgbClr val="0070C0"/>
                </a:solidFill>
              </a:rPr>
              <a:t>coucillors</a:t>
            </a:r>
            <a:r>
              <a:rPr lang="fr-FR" b="1" dirty="0">
                <a:solidFill>
                  <a:srgbClr val="0070C0"/>
                </a:solidFill>
              </a:rPr>
              <a:t> – Sr. Raymonde Provinciale</a:t>
            </a:r>
          </a:p>
          <a:p>
            <a:endParaRPr lang="fr-FR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5AFDF8-7B2B-4AA9-9D35-CE16C8F455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72" y="3573298"/>
            <a:ext cx="3685009" cy="276731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A1A8EFB-EF16-4889-9CE8-20799B570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637" y="1836185"/>
            <a:ext cx="3857708" cy="289703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B065341-8F69-4570-9BEE-8C72DBB6848D}"/>
              </a:ext>
            </a:extLst>
          </p:cNvPr>
          <p:cNvSpPr txBox="1"/>
          <p:nvPr/>
        </p:nvSpPr>
        <p:spPr>
          <a:xfrm>
            <a:off x="366719" y="141946"/>
            <a:ext cx="4018327" cy="84638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dirty="0" err="1">
                <a:latin typeface="Algerian" panose="04020705040A02060702" pitchFamily="82" charset="0"/>
              </a:rPr>
              <a:t>Conseille</a:t>
            </a:r>
            <a:r>
              <a:rPr lang="nl-NL" sz="2000" b="1" dirty="0">
                <a:latin typeface="Algerian" panose="04020705040A02060702" pitchFamily="82" charset="0"/>
              </a:rPr>
              <a:t> Provinciale</a:t>
            </a:r>
          </a:p>
          <a:p>
            <a:endParaRPr lang="nl-NL" sz="900" b="1" dirty="0">
              <a:latin typeface="Algerian" panose="04020705040A02060702" pitchFamily="82" charset="0"/>
            </a:endParaRPr>
          </a:p>
          <a:p>
            <a:r>
              <a:rPr lang="nl-NL" sz="2000" b="1" dirty="0" err="1">
                <a:solidFill>
                  <a:srgbClr val="0070C0"/>
                </a:solidFill>
                <a:latin typeface="Algerian" panose="04020705040A02060702" pitchFamily="82" charset="0"/>
              </a:rPr>
              <a:t>Provincial</a:t>
            </a:r>
            <a:r>
              <a:rPr lang="nl-NL" sz="2000" b="1" dirty="0">
                <a:solidFill>
                  <a:srgbClr val="0070C0"/>
                </a:solidFill>
                <a:latin typeface="Algerian" panose="04020705040A02060702" pitchFamily="82" charset="0"/>
              </a:rPr>
              <a:t> Council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23FAA8-53FD-4304-A61C-926FBCB545CD}"/>
              </a:ext>
            </a:extLst>
          </p:cNvPr>
          <p:cNvSpPr/>
          <p:nvPr/>
        </p:nvSpPr>
        <p:spPr>
          <a:xfrm>
            <a:off x="5245915" y="194222"/>
            <a:ext cx="6579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Sr </a:t>
            </a:r>
            <a:r>
              <a:rPr lang="fr-FR" sz="2000" b="1" dirty="0" err="1"/>
              <a:t>Marife</a:t>
            </a:r>
            <a:r>
              <a:rPr lang="fr-FR" sz="2000" b="1" dirty="0"/>
              <a:t> et Sr Madeleine visitent le beau pont de Viaduc de Millau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0070C0"/>
                </a:solidFill>
              </a:rPr>
              <a:t>Sr. </a:t>
            </a:r>
            <a:r>
              <a:rPr lang="fr-FR" sz="2000" b="1" dirty="0" err="1">
                <a:solidFill>
                  <a:srgbClr val="0070C0"/>
                </a:solidFill>
              </a:rPr>
              <a:t>Marife</a:t>
            </a:r>
            <a:r>
              <a:rPr lang="fr-FR" sz="2000" b="1" dirty="0">
                <a:solidFill>
                  <a:srgbClr val="0070C0"/>
                </a:solidFill>
              </a:rPr>
              <a:t> and Sr. Madeleine </a:t>
            </a:r>
            <a:r>
              <a:rPr lang="fr-FR" sz="2000" b="1" dirty="0" err="1">
                <a:solidFill>
                  <a:srgbClr val="0070C0"/>
                </a:solidFill>
              </a:rPr>
              <a:t>visiting</a:t>
            </a:r>
            <a:r>
              <a:rPr lang="fr-FR" sz="2000" b="1" dirty="0">
                <a:solidFill>
                  <a:srgbClr val="0070C0"/>
                </a:solidFill>
              </a:rPr>
              <a:t> the bridge of </a:t>
            </a:r>
            <a:r>
              <a:rPr lang="fr-FR" sz="2000" b="1" dirty="0" err="1">
                <a:solidFill>
                  <a:srgbClr val="0070C0"/>
                </a:solidFill>
              </a:rPr>
              <a:t>Milau</a:t>
            </a:r>
            <a:endParaRPr lang="nl-NL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3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erci beaucoup gif">
            <a:extLst>
              <a:ext uri="{FF2B5EF4-FFF2-40B4-BE49-F238E27FC236}">
                <a16:creationId xmlns:a16="http://schemas.microsoft.com/office/drawing/2014/main" id="{5B6B6524-6683-4263-8D26-E550F7F838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45" y="276690"/>
            <a:ext cx="7735078" cy="63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549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327</Words>
  <Application>Microsoft Office PowerPoint</Application>
  <PresentationFormat>Breedbeeld</PresentationFormat>
  <Paragraphs>54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 van Dijk</dc:creator>
  <cp:lastModifiedBy>Elly van Dijk</cp:lastModifiedBy>
  <cp:revision>24</cp:revision>
  <dcterms:created xsi:type="dcterms:W3CDTF">2018-01-14T15:15:10Z</dcterms:created>
  <dcterms:modified xsi:type="dcterms:W3CDTF">2018-01-17T12:53:30Z</dcterms:modified>
</cp:coreProperties>
</file>