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FBC9-1957-4A28-A94B-DCCAA558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99B7B-BF39-42A2-8E90-2422CBD1A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D9A167-0986-4A84-9A33-B56DDC1F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AF709-B54D-4A1C-A4E6-60437577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F82E4-E201-4E8F-A55C-DC3266F1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15ECB-CD2A-4776-ABAD-FEE9AB9A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3A6B1D-A18B-4A5B-85E7-E090A2D15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A64E4-D37B-42DB-B263-2FBC9B3E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6DB454-72CA-42FC-B005-C6671FF4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89602-B608-4B7D-8383-81343E1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443BCF-D511-4518-AACA-E52E03FEC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6968C9-7552-4BE4-B3A9-B4EDE40BF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43C154-171F-4350-9EE6-02EE7B08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6AE675-5553-4096-B115-C0E294D1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82C09A-48EC-4243-9642-DE2CC6D8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1A0A-2A29-41F0-BFE4-E584D6F4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EDFED-3C3D-4E00-B934-26E331F4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E4A00-6BA6-4D69-9DBA-001188D4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0C8C0B-7FE9-4DD5-8080-A1121699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6F34B-057F-46CD-92CC-6E7FD39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4A4FA-BB15-4D64-96A5-EF8501E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B09F84-51A0-48ED-BDF8-1A8DB397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1D8F89-9537-40B0-A0A5-EADB404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41FF6-D3A4-47D0-A4DD-768ED322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DBD91B-C862-41A7-BC75-9C150343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16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9E96D-3184-49A6-8B36-35DB4F83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C21F8-E31C-4084-AFDA-8DE4DA119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9970BA-A1E1-4E11-B1FA-6FDF9124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AF1D65-C89E-4F40-ACA9-45AC012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AAEFE0-F023-45EA-A96F-1177F15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D5F147-7DF0-454B-9CB9-3628023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4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A4C3B-B073-4001-9F32-48124755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E1DA6-10BA-4099-899C-DEEFD616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5E4AB9-7776-473E-B3B6-2ED9469D3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03ADA-EE5B-4745-87A0-026DF8EB2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EFFDEB-A681-4B5B-80BF-71C49A0B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CD69B8-DC4B-4990-AB5F-33119A32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3E5E6F-2FAC-4076-95D6-348F782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A0EF0F-7B08-472D-9759-770F72AD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6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D2F8-43B5-4227-A075-8D4B256F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19779F-3F86-4BE2-B219-B66B0ECE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6E03C3-4BA9-4B94-86FC-A4B4AF51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9DD064-BF18-4280-B18F-D18A891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1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0D074F-63C4-4009-BF57-F30326F3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FF526F-619E-45DB-99F9-A1A5604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631D2B-9339-459D-BCF1-66C87574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5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CF42D-0939-46BF-B2B0-3E4FB0E0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D4B1C-A9A0-45F2-AC77-B93FBB18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0F264A-DF96-4592-8CA7-A9656FD2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628C23-43CB-438F-8014-D2D44EA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8D9248-22E3-4A42-8B1A-73FFF6E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27ED4D-34E1-4029-9916-55421852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53077-BB9E-4093-AEC4-7B57E22B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E4B426-7BCE-46B5-B5C9-D695CBF3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A3F1CA-E840-4BBD-9ED6-0A39FD96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3D427D-E4E2-4953-AE89-29CA6522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5E2E8E-E3D3-4D50-AC23-66D20A5F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DC7310-9ED9-4BD8-9971-141F03D1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1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92D050"/>
            </a:gs>
            <a:gs pos="17000">
              <a:schemeClr val="bg1"/>
            </a:gs>
            <a:gs pos="61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8B6711-2C6E-4A46-B351-29AE8269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EFACF1-5639-48A5-911E-AAC73636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00537-5421-4D35-B8C9-9BAC6DB5E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6C362-97B4-494E-9DEE-52691E86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0812C-F953-4FAB-B32A-D8789D7D9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564AE4-5CDF-4BE7-9F2A-3BE72B7571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A0DD669-F2D3-4986-BC4A-1B2FB7844172}"/>
              </a:ext>
            </a:extLst>
          </p:cNvPr>
          <p:cNvSpPr txBox="1"/>
          <p:nvPr/>
        </p:nvSpPr>
        <p:spPr>
          <a:xfrm>
            <a:off x="6760723" y="438912"/>
            <a:ext cx="3651245" cy="461665"/>
          </a:xfrm>
          <a:prstGeom prst="rect">
            <a:avLst/>
          </a:prstGeom>
          <a:ln w="508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Kensington </a:t>
            </a:r>
            <a:r>
              <a:rPr lang="nl-NL" sz="2400" b="1" dirty="0" err="1"/>
              <a:t>Mother</a:t>
            </a:r>
            <a:r>
              <a:rPr lang="nl-NL" sz="2400" b="1" dirty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22451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E82B1B-1FA7-4B0D-B959-4D161F8881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" y="164592"/>
            <a:ext cx="6376417" cy="42482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2D0F17D-4B40-4942-A79F-46C2F6775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201" y="2523744"/>
            <a:ext cx="5559552" cy="41696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729DE81-F97F-45D7-9E54-5338ACE90C21}"/>
              </a:ext>
            </a:extLst>
          </p:cNvPr>
          <p:cNvSpPr txBox="1"/>
          <p:nvPr/>
        </p:nvSpPr>
        <p:spPr>
          <a:xfrm>
            <a:off x="182879" y="4805464"/>
            <a:ext cx="5952550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December 8: </a:t>
            </a:r>
          </a:p>
          <a:p>
            <a:r>
              <a:rPr lang="en-US" sz="2400" b="1" dirty="0"/>
              <a:t>We went to the Monastery of the MSC’s to celebrate their foundation day with them.</a:t>
            </a:r>
            <a:endParaRPr lang="nl-NL" sz="24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F60BB4-9500-40B5-A6F3-7AD074FF7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133" y="164592"/>
            <a:ext cx="2225733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3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515AAF-03BF-4FDF-8114-03EAD6D1EE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219456"/>
            <a:ext cx="6790944" cy="50932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D327BD-D72C-464E-9DC7-970FD739B7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9059" y="857251"/>
            <a:ext cx="6857999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D09CCD5-494D-49B9-B754-14D023F309E5}"/>
              </a:ext>
            </a:extLst>
          </p:cNvPr>
          <p:cNvSpPr txBox="1"/>
          <p:nvPr/>
        </p:nvSpPr>
        <p:spPr>
          <a:xfrm>
            <a:off x="304800" y="5803392"/>
            <a:ext cx="5608320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 </a:t>
            </a:r>
            <a:r>
              <a:rPr lang="nl-NL" sz="2400" b="1" dirty="0" err="1"/>
              <a:t>Catholic</a:t>
            </a:r>
            <a:r>
              <a:rPr lang="nl-NL" sz="2400" b="1" dirty="0"/>
              <a:t> </a:t>
            </a:r>
            <a:r>
              <a:rPr lang="nl-NL" sz="2400" b="1" dirty="0" err="1"/>
              <a:t>Youth</a:t>
            </a:r>
            <a:r>
              <a:rPr lang="nl-NL" sz="2400" b="1" dirty="0"/>
              <a:t> Festival in Sydney</a:t>
            </a:r>
          </a:p>
        </p:txBody>
      </p:sp>
    </p:spTree>
    <p:extLst>
      <p:ext uri="{BB962C8B-B14F-4D97-AF65-F5344CB8AC3E}">
        <p14:creationId xmlns:p14="http://schemas.microsoft.com/office/powerpoint/2010/main" val="64107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B21E16-2D46-4C90-8664-E51C75FED3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" y="219456"/>
            <a:ext cx="5742432" cy="43068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700996-FF04-4A6E-AFCE-36B676909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74520"/>
            <a:ext cx="6352032" cy="476402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783DEB5-9CEC-46DE-90EE-352AFCC263AA}"/>
              </a:ext>
            </a:extLst>
          </p:cNvPr>
          <p:cNvSpPr txBox="1"/>
          <p:nvPr/>
        </p:nvSpPr>
        <p:spPr>
          <a:xfrm>
            <a:off x="609600" y="5010912"/>
            <a:ext cx="4169664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There</a:t>
            </a:r>
            <a:r>
              <a:rPr lang="nl-NL" sz="2400" b="1" dirty="0"/>
              <a:t> was a lot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see</a:t>
            </a:r>
            <a:r>
              <a:rPr lang="nl-NL" sz="2400" b="1" dirty="0"/>
              <a:t> </a:t>
            </a:r>
            <a:r>
              <a:rPr lang="nl-NL" sz="2400" b="1" dirty="0" err="1"/>
              <a:t>while</a:t>
            </a:r>
            <a:r>
              <a:rPr lang="nl-NL" sz="2400" b="1" dirty="0"/>
              <a:t> </a:t>
            </a:r>
            <a:r>
              <a:rPr lang="nl-NL" sz="2400" b="1" dirty="0" err="1"/>
              <a:t>waiting</a:t>
            </a:r>
            <a:r>
              <a:rPr lang="nl-NL" sz="2400" b="1" dirty="0"/>
              <a:t>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Mass </a:t>
            </a:r>
            <a:r>
              <a:rPr lang="nl-NL" sz="2400" b="1" dirty="0" err="1"/>
              <a:t>to</a:t>
            </a:r>
            <a:r>
              <a:rPr lang="nl-NL" sz="2400" b="1" dirty="0"/>
              <a:t> start</a:t>
            </a:r>
          </a:p>
        </p:txBody>
      </p:sp>
    </p:spTree>
    <p:extLst>
      <p:ext uri="{BB962C8B-B14F-4D97-AF65-F5344CB8AC3E}">
        <p14:creationId xmlns:p14="http://schemas.microsoft.com/office/powerpoint/2010/main" val="79537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7D130B-A03D-47B5-B960-AE525DECC3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9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205AD5-6C84-4BEB-B1B9-E21471F32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198" y="207265"/>
            <a:ext cx="3319272" cy="44256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A3B651-4B55-4B76-9755-9CCEEA43C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115" y="3304033"/>
            <a:ext cx="2834640" cy="34380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AFF470-2AA0-4C90-997E-075CF9549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07" y="207265"/>
            <a:ext cx="4645152" cy="619353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EFFF258-DB9A-40E7-91BC-828DBC1DE8AF}"/>
              </a:ext>
            </a:extLst>
          </p:cNvPr>
          <p:cNvSpPr txBox="1"/>
          <p:nvPr/>
        </p:nvSpPr>
        <p:spPr>
          <a:xfrm>
            <a:off x="5074847" y="4998720"/>
            <a:ext cx="2425180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Light show on </a:t>
            </a:r>
          </a:p>
          <a:p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Cathedral</a:t>
            </a:r>
            <a:r>
              <a:rPr lang="nl-NL" sz="2400" b="1" dirty="0"/>
              <a:t> </a:t>
            </a:r>
            <a:r>
              <a:rPr lang="nl-NL" sz="2400" b="1" dirty="0" err="1"/>
              <a:t>afterwards</a:t>
            </a: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8068D2-3311-4C5E-90D4-4B16C2DB23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527" y="207265"/>
            <a:ext cx="2770631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929E2AB-7094-4A01-A2D7-4DC74E582E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464"/>
            <a:ext cx="7242048" cy="54315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5CD90E-2F94-4AC5-8A23-7E982B327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648" y="0"/>
            <a:ext cx="5864352" cy="43982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88D137-6937-4F7E-8AD0-AD6DA2ED4326}"/>
              </a:ext>
            </a:extLst>
          </p:cNvPr>
          <p:cNvSpPr txBox="1"/>
          <p:nvPr/>
        </p:nvSpPr>
        <p:spPr>
          <a:xfrm>
            <a:off x="329184" y="560832"/>
            <a:ext cx="542544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Outing </a:t>
            </a:r>
            <a:r>
              <a:rPr lang="nl-NL" sz="2000" b="1" dirty="0" err="1"/>
              <a:t>with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Rosebery</a:t>
            </a:r>
            <a:r>
              <a:rPr lang="nl-NL" sz="2000" b="1" dirty="0"/>
              <a:t> Community  </a:t>
            </a:r>
          </a:p>
          <a:p>
            <a:pPr algn="ctr"/>
            <a:r>
              <a:rPr lang="nl-NL" sz="2000" b="1" dirty="0" err="1"/>
              <a:t>and</a:t>
            </a:r>
            <a:r>
              <a:rPr lang="nl-NL" sz="2000" b="1" dirty="0"/>
              <a:t> Sr. Mary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DA3EA4-BF42-488D-9716-CAB868124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416" y="3360784"/>
            <a:ext cx="1006464" cy="1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6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16F3E6-AFDE-4F31-B35D-00F1B5A182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2798064"/>
            <a:ext cx="5145024" cy="38587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F0C8C2-8C8C-46AB-B22E-C58E608402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56" y="256032"/>
            <a:ext cx="6518656" cy="48889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752A94-CDFB-425A-A02A-A4A3E76913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9" y="377952"/>
            <a:ext cx="1730560" cy="14874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056DC5-D6F6-4698-855E-94F0BF36C7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210" y="742759"/>
            <a:ext cx="1874721" cy="178098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598AB37-4AB4-4589-ABCB-19C1DFFEE2F7}"/>
              </a:ext>
            </a:extLst>
          </p:cNvPr>
          <p:cNvSpPr txBox="1"/>
          <p:nvPr/>
        </p:nvSpPr>
        <p:spPr>
          <a:xfrm>
            <a:off x="5742432" y="5547360"/>
            <a:ext cx="5864352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Evening </a:t>
            </a:r>
            <a:r>
              <a:rPr lang="nl-NL" sz="2400" b="1" dirty="0" err="1"/>
              <a:t>prayer</a:t>
            </a:r>
            <a:endParaRPr lang="nl-NL" sz="2400" b="1" dirty="0"/>
          </a:p>
          <a:p>
            <a:r>
              <a:rPr lang="nl-NL" sz="2400" b="1" dirty="0" err="1"/>
              <a:t>Meal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Council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MSC </a:t>
            </a:r>
            <a:r>
              <a:rPr lang="nl-NL" sz="2400" b="1" dirty="0" err="1"/>
              <a:t>Provincial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two</a:t>
            </a:r>
            <a:r>
              <a:rPr lang="nl-NL" sz="2400" b="1" dirty="0"/>
              <a:t> </a:t>
            </a:r>
            <a:r>
              <a:rPr lang="nl-NL" sz="2400" b="1" dirty="0" err="1"/>
              <a:t>councilors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9955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0956E2A-77A9-42CA-8E07-AA4F706D71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173736"/>
            <a:ext cx="8680704" cy="651052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E179791-A6FA-4F1B-B198-5BD2498B01EB}"/>
              </a:ext>
            </a:extLst>
          </p:cNvPr>
          <p:cNvSpPr txBox="1"/>
          <p:nvPr/>
        </p:nvSpPr>
        <p:spPr>
          <a:xfrm>
            <a:off x="9666051" y="5191457"/>
            <a:ext cx="2072640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Chevalier</a:t>
            </a:r>
            <a:r>
              <a:rPr lang="nl-NL" sz="2400" b="1" dirty="0"/>
              <a:t> Community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9F784C-EE5C-45EA-84E4-150F079FB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691" y="1770888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F45D64-D273-4298-B8AE-39BCAC952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" y="219456"/>
            <a:ext cx="5559552" cy="41696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811970-C894-4FEF-89A7-25E3A5E75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480" y="1856232"/>
            <a:ext cx="6376416" cy="47823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81DDE7-8F00-4677-85E9-330E618A2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512" y="4094605"/>
            <a:ext cx="2218944" cy="254393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63FFE8C-E98C-49B9-A7D3-55AE9355C992}"/>
              </a:ext>
            </a:extLst>
          </p:cNvPr>
          <p:cNvSpPr txBox="1"/>
          <p:nvPr/>
        </p:nvSpPr>
        <p:spPr>
          <a:xfrm>
            <a:off x="6309361" y="622346"/>
            <a:ext cx="4962142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err="1"/>
              <a:t>Visit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St </a:t>
            </a:r>
            <a:r>
              <a:rPr lang="nl-NL" sz="2400" b="1" dirty="0" err="1"/>
              <a:t>Bernard’s</a:t>
            </a:r>
            <a:r>
              <a:rPr lang="nl-NL" sz="2400" b="1" dirty="0"/>
              <a:t> </a:t>
            </a:r>
            <a:r>
              <a:rPr lang="nl-NL" sz="2400" b="1" dirty="0" err="1"/>
              <a:t>Primary</a:t>
            </a:r>
            <a:r>
              <a:rPr lang="nl-NL" sz="2400" b="1" dirty="0"/>
              <a:t> School, </a:t>
            </a:r>
          </a:p>
          <a:p>
            <a:pPr algn="ctr"/>
            <a:r>
              <a:rPr lang="nl-NL" sz="2400" b="1" dirty="0" err="1"/>
              <a:t>Botany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48906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FDF86D3-546F-477D-99F4-617BFD3B8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" y="280416"/>
            <a:ext cx="5279136" cy="39593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9CF5FF-B0B2-4980-9D61-25711F413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84" y="1999488"/>
            <a:ext cx="5632704" cy="42245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15B593-93B6-4246-8361-BD9EBB3CD8A2}"/>
              </a:ext>
            </a:extLst>
          </p:cNvPr>
          <p:cNvSpPr txBox="1"/>
          <p:nvPr/>
        </p:nvSpPr>
        <p:spPr>
          <a:xfrm>
            <a:off x="6095999" y="487680"/>
            <a:ext cx="4614153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err="1"/>
              <a:t>Our</a:t>
            </a:r>
            <a:r>
              <a:rPr lang="nl-NL" sz="2400" b="1" dirty="0"/>
              <a:t> first FDNSC School !!!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2B3EC1-32DE-4968-B2AB-C46A01F724DA}"/>
              </a:ext>
            </a:extLst>
          </p:cNvPr>
          <p:cNvSpPr txBox="1"/>
          <p:nvPr/>
        </p:nvSpPr>
        <p:spPr>
          <a:xfrm>
            <a:off x="642026" y="4640094"/>
            <a:ext cx="4912468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These </a:t>
            </a:r>
            <a:r>
              <a:rPr lang="nl-NL" sz="2400" b="1" dirty="0" err="1"/>
              <a:t>students</a:t>
            </a:r>
            <a:r>
              <a:rPr lang="nl-NL" sz="2400" b="1" dirty="0"/>
              <a:t> made a model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us</a:t>
            </a:r>
            <a:r>
              <a:rPr lang="nl-NL" sz="2400" b="1" dirty="0"/>
              <a:t>, </a:t>
            </a:r>
            <a:r>
              <a:rPr lang="nl-NL" sz="2400" b="1" dirty="0" err="1"/>
              <a:t>that</a:t>
            </a:r>
            <a:r>
              <a:rPr lang="nl-NL" sz="2400" b="1" dirty="0"/>
              <a:t> we </a:t>
            </a:r>
            <a:r>
              <a:rPr lang="nl-NL" sz="2400" b="1" dirty="0" err="1"/>
              <a:t>proudly</a:t>
            </a:r>
            <a:r>
              <a:rPr lang="nl-NL" sz="2400" b="1" dirty="0"/>
              <a:t> </a:t>
            </a:r>
            <a:r>
              <a:rPr lang="nl-NL" sz="2400" b="1" dirty="0" err="1"/>
              <a:t>showed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r>
              <a:rPr lang="nl-NL" sz="2400" b="1" dirty="0"/>
              <a:t> sisters </a:t>
            </a:r>
            <a:r>
              <a:rPr lang="nl-NL" sz="2400" b="1" dirty="0" err="1"/>
              <a:t>afterwards</a:t>
            </a:r>
            <a:r>
              <a:rPr lang="nl-N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13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DD49D4-2388-4DB6-AC84-ED51E31A15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76" y="938784"/>
            <a:ext cx="7534656" cy="56509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CD7400-8337-47F4-BAA6-78B228A42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02094" y="944499"/>
            <a:ext cx="4779264" cy="3426715"/>
          </a:xfrm>
          <a:prstGeom prst="rect">
            <a:avLst/>
          </a:prstGeom>
        </p:spPr>
      </p:pic>
      <p:pic>
        <p:nvPicPr>
          <p:cNvPr id="1028" name="Picture 4" descr="Image result for Holy Family">
            <a:extLst>
              <a:ext uri="{FF2B5EF4-FFF2-40B4-BE49-F238E27FC236}">
                <a16:creationId xmlns:a16="http://schemas.microsoft.com/office/drawing/2014/main" id="{511B30C8-8E09-4047-BFF1-55BE6C21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58" y="92380"/>
            <a:ext cx="1905000" cy="236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4163C36-7F26-4716-BFE5-001C7F250673}"/>
              </a:ext>
            </a:extLst>
          </p:cNvPr>
          <p:cNvSpPr txBox="1"/>
          <p:nvPr/>
        </p:nvSpPr>
        <p:spPr>
          <a:xfrm>
            <a:off x="8631936" y="5376672"/>
            <a:ext cx="3230880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Holy</a:t>
            </a:r>
            <a:r>
              <a:rPr lang="nl-NL" sz="2400" b="1" dirty="0"/>
              <a:t> Family Community</a:t>
            </a:r>
          </a:p>
        </p:txBody>
      </p:sp>
    </p:spTree>
    <p:extLst>
      <p:ext uri="{BB962C8B-B14F-4D97-AF65-F5344CB8AC3E}">
        <p14:creationId xmlns:p14="http://schemas.microsoft.com/office/powerpoint/2010/main" val="123734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2BAED5-3555-45A8-ADEE-FEE87FE0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24" y="2239631"/>
            <a:ext cx="4375177" cy="437517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A294666-62ED-4A92-A1EE-B98F0BA02714}"/>
              </a:ext>
            </a:extLst>
          </p:cNvPr>
          <p:cNvSpPr/>
          <p:nvPr/>
        </p:nvSpPr>
        <p:spPr>
          <a:xfrm>
            <a:off x="3137974" y="600902"/>
            <a:ext cx="6869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Dear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sisters of </a:t>
            </a:r>
          </a:p>
          <a:p>
            <a:pPr algn="ctr"/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Australian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Province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18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C854EB-60B6-446D-B2C6-F85C904B6D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15112" y="857251"/>
            <a:ext cx="6857999" cy="51434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3D60BB-4FA8-4CF0-B50F-7594FDF39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256" y="1743456"/>
            <a:ext cx="6460236" cy="48451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4AD3F6-145C-4F4A-98E6-ECE7E3F28C8E}"/>
              </a:ext>
            </a:extLst>
          </p:cNvPr>
          <p:cNvSpPr txBox="1"/>
          <p:nvPr/>
        </p:nvSpPr>
        <p:spPr>
          <a:xfrm>
            <a:off x="5803392" y="390144"/>
            <a:ext cx="5559552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Christmas party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staff</a:t>
            </a:r>
            <a:r>
              <a:rPr lang="nl-NL" sz="2400" b="1" dirty="0"/>
              <a:t> </a:t>
            </a:r>
          </a:p>
          <a:p>
            <a:pPr algn="ctr"/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sisters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Mother</a:t>
            </a:r>
            <a:r>
              <a:rPr lang="nl-NL" sz="2400" b="1" dirty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41333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1624B3-5243-4075-99EF-3F792E252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91" y="1237488"/>
            <a:ext cx="7351637" cy="55137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962763-83B7-486D-A091-54C0D7DC6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5"/>
          <a:stretch/>
        </p:blipFill>
        <p:spPr>
          <a:xfrm>
            <a:off x="197406" y="379898"/>
            <a:ext cx="4035552" cy="418753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F3BF91A-3486-41F7-827A-DFE22B767484}"/>
              </a:ext>
            </a:extLst>
          </p:cNvPr>
          <p:cNvSpPr txBox="1"/>
          <p:nvPr/>
        </p:nvSpPr>
        <p:spPr>
          <a:xfrm>
            <a:off x="358247" y="5531277"/>
            <a:ext cx="9087311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Meeting with Alison McKenzie, </a:t>
            </a:r>
          </a:p>
          <a:p>
            <a:r>
              <a:rPr lang="en-US" sz="2400" b="1" dirty="0"/>
              <a:t>the newly elected International Coordinator of our Chevalier Family.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158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3C852B-4402-4664-BED4-FAE0E5496E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" y="555908"/>
            <a:ext cx="8132064" cy="609904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93BDC5-FB56-4C1B-A20B-B5EFBAE7446F}"/>
              </a:ext>
            </a:extLst>
          </p:cNvPr>
          <p:cNvSpPr txBox="1"/>
          <p:nvPr/>
        </p:nvSpPr>
        <p:spPr>
          <a:xfrm>
            <a:off x="9447502" y="4776151"/>
            <a:ext cx="2172769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Notre</a:t>
            </a:r>
            <a:r>
              <a:rPr lang="nl-NL" sz="2400" b="1" dirty="0"/>
              <a:t> Dame Community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437DA0-297F-477E-A306-BA07D476F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57" y="2400355"/>
            <a:ext cx="2850261" cy="2057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308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2563AC5-5287-45B6-81B8-3DE3ABEA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918" y="2705876"/>
            <a:ext cx="5324669" cy="39935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709FCE-434B-4B77-A254-8A8F7CCCD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55976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AA2B108-6A98-4426-858C-2A20954B16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336" y="0"/>
            <a:ext cx="3122690" cy="4653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A28779-A597-4466-8738-0B2531282B4C}"/>
              </a:ext>
            </a:extLst>
          </p:cNvPr>
          <p:cNvSpPr txBox="1"/>
          <p:nvPr/>
        </p:nvSpPr>
        <p:spPr>
          <a:xfrm>
            <a:off x="7536026" y="363894"/>
            <a:ext cx="4413336" cy="2308324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Visit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Shrine</a:t>
            </a:r>
            <a:r>
              <a:rPr lang="nl-NL" sz="2400" b="1" dirty="0"/>
              <a:t> of </a:t>
            </a:r>
            <a:r>
              <a:rPr lang="nl-NL" sz="2400" b="1" dirty="0" err="1"/>
              <a:t>Our</a:t>
            </a:r>
            <a:r>
              <a:rPr lang="nl-NL" sz="2400" b="1" dirty="0"/>
              <a:t> Lady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Sacred</a:t>
            </a:r>
            <a:r>
              <a:rPr lang="nl-NL" sz="2400" b="1" dirty="0"/>
              <a:t> </a:t>
            </a:r>
            <a:r>
              <a:rPr lang="nl-NL" sz="2400" b="1" dirty="0" err="1"/>
              <a:t>Heart</a:t>
            </a:r>
            <a:r>
              <a:rPr lang="nl-NL" sz="2400" b="1" dirty="0"/>
              <a:t> in </a:t>
            </a:r>
            <a:r>
              <a:rPr lang="nl-NL" sz="2400" b="1" dirty="0" err="1"/>
              <a:t>Randwick</a:t>
            </a:r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Fr. Peter MSC </a:t>
            </a:r>
            <a:r>
              <a:rPr lang="nl-NL" sz="2400" b="1" dirty="0" err="1"/>
              <a:t>and</a:t>
            </a:r>
            <a:r>
              <a:rPr lang="nl-NL" sz="2400" b="1" dirty="0"/>
              <a:t> Sr. Mary Ruth FDNSC</a:t>
            </a:r>
          </a:p>
        </p:txBody>
      </p:sp>
    </p:spTree>
    <p:extLst>
      <p:ext uri="{BB962C8B-B14F-4D97-AF65-F5344CB8AC3E}">
        <p14:creationId xmlns:p14="http://schemas.microsoft.com/office/powerpoint/2010/main" val="311315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A553A77-1295-4791-ABE1-BAEE017D6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26" y="299126"/>
            <a:ext cx="7191334" cy="53935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DA75CB-0CC9-4441-97CD-99A6D0A72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662" y="2423331"/>
            <a:ext cx="5620512" cy="421538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6B8ABC-0E66-4431-87AA-520E5D1E18D8}"/>
              </a:ext>
            </a:extLst>
          </p:cNvPr>
          <p:cNvSpPr txBox="1"/>
          <p:nvPr/>
        </p:nvSpPr>
        <p:spPr>
          <a:xfrm>
            <a:off x="1514067" y="5438386"/>
            <a:ext cx="4532851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benefactor has donated a statue of the </a:t>
            </a:r>
          </a:p>
          <a:p>
            <a:pPr algn="ctr"/>
            <a:r>
              <a:rPr lang="en-US" sz="2400" b="1" dirty="0"/>
              <a:t>Venerable Fr Jules Chevalier MSC. </a:t>
            </a: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468ECB-2C53-4765-AAF8-8E875867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942" y="299126"/>
            <a:ext cx="2457450" cy="1857375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816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0DECC4-612D-44BF-8E5C-FE5BE03B03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926" y="402336"/>
            <a:ext cx="8071104" cy="60533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82E4158-EBF7-4EBB-A789-E1829E1D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0" y="621792"/>
            <a:ext cx="3497791" cy="2048256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2345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75F3E5-402A-474F-830E-93C24B1A9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8" y="0"/>
            <a:ext cx="51435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F82166-8651-428D-A02C-A25411227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212" y="150560"/>
            <a:ext cx="4328809" cy="32466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D5C420-15C9-4AA1-A2CC-311B592219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212" y="3500076"/>
            <a:ext cx="4328809" cy="324660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BE02B52-AE0D-4385-9FCF-BC47D22FA2A1}"/>
              </a:ext>
            </a:extLst>
          </p:cNvPr>
          <p:cNvSpPr txBox="1"/>
          <p:nvPr/>
        </p:nvSpPr>
        <p:spPr>
          <a:xfrm>
            <a:off x="5869098" y="1773863"/>
            <a:ext cx="1505574" cy="4154984"/>
          </a:xfrm>
          <a:prstGeom prst="rect">
            <a:avLst/>
          </a:prstGeom>
          <a:ln w="3175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All the sisters at the Mother House are involved in service to their </a:t>
            </a:r>
            <a:r>
              <a:rPr lang="en-US" sz="2400" b="1" dirty="0" err="1"/>
              <a:t>communi</a:t>
            </a:r>
            <a:r>
              <a:rPr lang="en-US" sz="2400" b="1" dirty="0"/>
              <a:t>-ties in some way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434837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194</Words>
  <Application>Microsoft Office PowerPoint</Application>
  <PresentationFormat>Breedbeeld</PresentationFormat>
  <Paragraphs>31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83</cp:revision>
  <dcterms:created xsi:type="dcterms:W3CDTF">2018-02-06T15:28:20Z</dcterms:created>
  <dcterms:modified xsi:type="dcterms:W3CDTF">2018-03-07T11:23:16Z</dcterms:modified>
</cp:coreProperties>
</file>