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6" r:id="rId2"/>
    <p:sldId id="267" r:id="rId3"/>
    <p:sldId id="269" r:id="rId4"/>
    <p:sldId id="268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 smtClean="0"/>
              <a:t>15 February – early morning Mass at the </a:t>
            </a:r>
            <a:r>
              <a:rPr lang="en-US" sz="2400" dirty="0" err="1" smtClean="0"/>
              <a:t>Comboni</a:t>
            </a:r>
            <a:r>
              <a:rPr lang="en-US" sz="2400" dirty="0" smtClean="0"/>
              <a:t> Chapel and meeting the “blind” after the Mass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 </a:t>
            </a:r>
            <a:r>
              <a:rPr lang="en-US" dirty="0" err="1" smtClean="0"/>
              <a:t>Pelerino</a:t>
            </a:r>
            <a:r>
              <a:rPr lang="en-US" dirty="0" smtClean="0"/>
              <a:t>, </a:t>
            </a:r>
            <a:r>
              <a:rPr lang="en-US" dirty="0" err="1" smtClean="0"/>
              <a:t>mccj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" y="3048000"/>
            <a:ext cx="3352800" cy="322810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“blind” with their children, welcoming us after the Mass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05546"/>
            <a:ext cx="4190471" cy="3142853"/>
          </a:xfrm>
        </p:spPr>
      </p:pic>
    </p:spTree>
    <p:extLst>
      <p:ext uri="{BB962C8B-B14F-4D97-AF65-F5344CB8AC3E}">
        <p14:creationId xmlns:p14="http://schemas.microsoft.com/office/powerpoint/2010/main" val="250130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06" y="3429000"/>
            <a:ext cx="3803650" cy="2852737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6244"/>
            <a:ext cx="3800475" cy="2850356"/>
          </a:xfrm>
        </p:spPr>
      </p:pic>
      <p:pic>
        <p:nvPicPr>
          <p:cNvPr id="11" name="Content Placeholder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2" y="426244"/>
            <a:ext cx="3800474" cy="2850356"/>
          </a:xfrm>
          <a:prstGeom prst="rect">
            <a:avLst/>
          </a:prstGeom>
        </p:spPr>
      </p:pic>
      <p:pic>
        <p:nvPicPr>
          <p:cNvPr id="12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9000"/>
            <a:ext cx="3803649" cy="285273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42005" y="2947416"/>
            <a:ext cx="3447288" cy="658368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people who come to Mass everyday.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4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Meeting the Secondary School Staff </a:t>
            </a:r>
            <a:br>
              <a:rPr lang="en-US" sz="2800" dirty="0" smtClean="0"/>
            </a:br>
            <a:r>
              <a:rPr lang="en-US" sz="2800" dirty="0" smtClean="0"/>
              <a:t>and Students</a:t>
            </a:r>
            <a:endParaRPr lang="en-US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62200"/>
            <a:ext cx="2907506" cy="3876675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67000"/>
            <a:ext cx="3803649" cy="2852737"/>
          </a:xfrm>
        </p:spPr>
      </p:pic>
    </p:spTree>
    <p:extLst>
      <p:ext uri="{BB962C8B-B14F-4D97-AF65-F5344CB8AC3E}">
        <p14:creationId xmlns:p14="http://schemas.microsoft.com/office/powerpoint/2010/main" val="305989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3803650" cy="2852737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0"/>
            <a:ext cx="3803650" cy="2852737"/>
          </a:xfrm>
        </p:spPr>
      </p:pic>
      <p:pic>
        <p:nvPicPr>
          <p:cNvPr id="12" name="Content Placeholder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1" y="3316863"/>
            <a:ext cx="3803649" cy="2852737"/>
          </a:xfrm>
          <a:prstGeom prst="rect">
            <a:avLst/>
          </a:prstGeom>
        </p:spPr>
      </p:pic>
      <p:pic>
        <p:nvPicPr>
          <p:cNvPr id="13" name="Content Placeholder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335694"/>
            <a:ext cx="3803649" cy="28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9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3803650" cy="28527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000"/>
            <a:ext cx="3803650" cy="2852737"/>
          </a:xfr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13846"/>
            <a:ext cx="3803649" cy="2852737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13845"/>
            <a:ext cx="3803649" cy="28527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5705656"/>
            <a:ext cx="190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School Principal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5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905000"/>
            <a:ext cx="3810000" cy="649044"/>
          </a:xfrm>
        </p:spPr>
        <p:txBody>
          <a:bodyPr/>
          <a:lstStyle/>
          <a:p>
            <a:pPr algn="l"/>
            <a:r>
              <a:rPr lang="en-US" sz="1800" dirty="0" smtClean="0"/>
              <a:t>The Village </a:t>
            </a:r>
            <a:r>
              <a:rPr lang="en-US" sz="1800" dirty="0" err="1" smtClean="0"/>
              <a:t>Payyam</a:t>
            </a:r>
            <a:r>
              <a:rPr lang="en-US" sz="1800" dirty="0" smtClean="0"/>
              <a:t> (i.e. local government office)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503" y="2743200"/>
            <a:ext cx="3803650" cy="28527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43200"/>
            <a:ext cx="3803650" cy="2852737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40890" y="722556"/>
            <a:ext cx="7756263" cy="649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Going around </a:t>
            </a:r>
            <a:r>
              <a:rPr lang="en-US" sz="2400" dirty="0" err="1" smtClean="0"/>
              <a:t>Mapuordit</a:t>
            </a:r>
            <a:r>
              <a:rPr lang="en-US" sz="2400" dirty="0" smtClean="0"/>
              <a:t> and meeting people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41351" y="1981200"/>
            <a:ext cx="3810000" cy="649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800" dirty="0" smtClean="0"/>
              <a:t>Inside the </a:t>
            </a:r>
            <a:r>
              <a:rPr lang="en-US" sz="1800" dirty="0" err="1" smtClean="0"/>
              <a:t>Payyam</a:t>
            </a:r>
            <a:r>
              <a:rPr lang="en-US" sz="1800" dirty="0" smtClean="0"/>
              <a:t> with the men working in the office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6009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3803649" cy="2852737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76600"/>
            <a:ext cx="3803650" cy="2852737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29200" y="152400"/>
            <a:ext cx="3567953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400" dirty="0" smtClean="0"/>
              <a:t>Going around </a:t>
            </a:r>
            <a:r>
              <a:rPr lang="en-US" sz="2400" dirty="0" err="1" smtClean="0"/>
              <a:t>Mapuordit</a:t>
            </a:r>
            <a:r>
              <a:rPr lang="en-US" sz="2400" dirty="0" smtClean="0"/>
              <a:t> and meeting people</a:t>
            </a:r>
            <a:endParaRPr lang="en-US" sz="2400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503" y="3276600"/>
            <a:ext cx="3803649" cy="285273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181599" y="2286000"/>
            <a:ext cx="3276601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1800" dirty="0" smtClean="0"/>
              <a:t>One of </a:t>
            </a:r>
            <a:r>
              <a:rPr lang="en-US" sz="1800" dirty="0" err="1" smtClean="0"/>
              <a:t>Sr</a:t>
            </a:r>
            <a:r>
              <a:rPr lang="en-US" sz="1800" dirty="0" smtClean="0"/>
              <a:t> Rita’s projects, a community garden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2543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51" y="3733800"/>
            <a:ext cx="3803649" cy="2852737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152400"/>
            <a:ext cx="3567953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 smtClean="0"/>
              <a:t>Going around </a:t>
            </a:r>
            <a:r>
              <a:rPr lang="en-US" sz="2400" dirty="0" err="1" smtClean="0"/>
              <a:t>Mapuordit</a:t>
            </a:r>
            <a:r>
              <a:rPr lang="en-US" sz="2400" dirty="0" smtClean="0"/>
              <a:t> and meeting people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1" y="3711719"/>
            <a:ext cx="3803650" cy="2852737"/>
          </a:xfr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67553" y="2057400"/>
            <a:ext cx="3810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 smtClean="0"/>
              <a:t>Encountering the chief and his council of elders in their “courthouse” under a tree.</a:t>
            </a:r>
            <a:endParaRPr lang="en-US" sz="2400" dirty="0"/>
          </a:p>
        </p:txBody>
      </p:sp>
      <p:pic>
        <p:nvPicPr>
          <p:cNvPr id="11" name="Content Placeholder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38200"/>
            <a:ext cx="3803649" cy="28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1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429</TotalTime>
  <Words>115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Hardcover</vt:lpstr>
      <vt:lpstr>15 February – early morning Mass at the Comboni Chapel and meeting the “blind” after the Mass</vt:lpstr>
      <vt:lpstr>PowerPoint Presentation</vt:lpstr>
      <vt:lpstr>Meeting the Secondary School Staff  and Students</vt:lpstr>
      <vt:lpstr>PowerPoint Presentation</vt:lpstr>
      <vt:lpstr>PowerPoint Presentation</vt:lpstr>
      <vt:lpstr>The Village Payyam (i.e. local government office)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Visitation in South Sudan</dc:title>
  <dc:creator>Utente</dc:creator>
  <cp:lastModifiedBy>Utente</cp:lastModifiedBy>
  <cp:revision>44</cp:revision>
  <dcterms:created xsi:type="dcterms:W3CDTF">2018-03-27T14:52:40Z</dcterms:created>
  <dcterms:modified xsi:type="dcterms:W3CDTF">2018-04-05T16:49:53Z</dcterms:modified>
</cp:coreProperties>
</file>