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81" r:id="rId2"/>
    <p:sldId id="282" r:id="rId3"/>
    <p:sldId id="275" r:id="rId4"/>
    <p:sldId id="276" r:id="rId5"/>
    <p:sldId id="278" r:id="rId6"/>
    <p:sldId id="279" r:id="rId7"/>
    <p:sldId id="28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BD8EF35-6A74-4F9E-8B79-1D6E24356CBA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CD74B0-8F51-46C8-9393-74F4ED827B39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EF35-6A74-4F9E-8B79-1D6E24356CBA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74B0-8F51-46C8-9393-74F4ED827B39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EF35-6A74-4F9E-8B79-1D6E24356CBA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74B0-8F51-46C8-9393-74F4ED827B39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EF35-6A74-4F9E-8B79-1D6E24356CBA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74B0-8F51-46C8-9393-74F4ED827B3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EF35-6A74-4F9E-8B79-1D6E24356CBA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74B0-8F51-46C8-9393-74F4ED827B3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EF35-6A74-4F9E-8B79-1D6E24356CBA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74B0-8F51-46C8-9393-74F4ED827B3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EF35-6A74-4F9E-8B79-1D6E24356CBA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74B0-8F51-46C8-9393-74F4ED827B39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EF35-6A74-4F9E-8B79-1D6E24356CBA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74B0-8F51-46C8-9393-74F4ED827B39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EF35-6A74-4F9E-8B79-1D6E24356CBA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74B0-8F51-46C8-9393-74F4ED827B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EF35-6A74-4F9E-8B79-1D6E24356CBA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74B0-8F51-46C8-9393-74F4ED827B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EF35-6A74-4F9E-8B79-1D6E24356CBA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D74B0-8F51-46C8-9393-74F4ED827B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BD8EF35-6A74-4F9E-8B79-1D6E24356CBA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1CD74B0-8F51-46C8-9393-74F4ED827B3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04800"/>
            <a:ext cx="3803650" cy="2852737"/>
          </a:xfr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733800"/>
            <a:ext cx="3803649" cy="2852737"/>
          </a:xfrm>
          <a:prstGeom prst="rect">
            <a:avLst/>
          </a:prstGeom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740727"/>
            <a:ext cx="3803649" cy="2852737"/>
          </a:xfrm>
          <a:prstGeom prst="rect">
            <a:avLst/>
          </a:prstGeom>
        </p:spPr>
      </p:pic>
      <p:pic>
        <p:nvPicPr>
          <p:cNvPr id="13" name="Content Placeholder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92245"/>
            <a:ext cx="3803649" cy="2852736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655703" y="3138054"/>
            <a:ext cx="3948546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1600" dirty="0" smtClean="0"/>
              <a:t>Restaurant managed by the women.</a:t>
            </a:r>
            <a:endParaRPr lang="en-US" sz="16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67542" y="3144981"/>
            <a:ext cx="3948546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1600" dirty="0" err="1" smtClean="0"/>
              <a:t>Sr</a:t>
            </a:r>
            <a:r>
              <a:rPr lang="en-US" sz="1600" dirty="0" smtClean="0"/>
              <a:t> Rita with Anna, the leader</a:t>
            </a:r>
          </a:p>
          <a:p>
            <a:pPr algn="l"/>
            <a:r>
              <a:rPr lang="en-US" sz="1600" dirty="0" smtClean="0"/>
              <a:t>of the women’s group.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9560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4800"/>
            <a:ext cx="3803649" cy="2852737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704" y="304800"/>
            <a:ext cx="3803649" cy="2852736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553691"/>
            <a:ext cx="2139552" cy="2852737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31160" y="3078236"/>
            <a:ext cx="3803649" cy="2852736"/>
          </a:xfrm>
          <a:prstGeom prst="rect">
            <a:avLst/>
          </a:prstGeo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5530" y="3799138"/>
            <a:ext cx="2979760" cy="22348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85800" y="3157536"/>
            <a:ext cx="4800600" cy="4169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1600" dirty="0" smtClean="0"/>
              <a:t>Inside the restaurant managed by the women.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910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3197710" cy="1182444"/>
          </a:xfrm>
        </p:spPr>
        <p:txBody>
          <a:bodyPr/>
          <a:lstStyle/>
          <a:p>
            <a:pPr algn="l"/>
            <a:r>
              <a:rPr lang="en-US" sz="2400" dirty="0" smtClean="0"/>
              <a:t>A very colorful and lively Sunday Mass at the Parish Church.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0200"/>
            <a:ext cx="3803650" cy="285273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92782"/>
            <a:ext cx="2809875" cy="2107406"/>
          </a:xfr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592782"/>
            <a:ext cx="2809874" cy="2107406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530" y="4592782"/>
            <a:ext cx="2809874" cy="2107406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804" y="838200"/>
            <a:ext cx="46736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31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4419600" cy="3314700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2400"/>
            <a:ext cx="4419600" cy="3314700"/>
          </a:xfrm>
          <a:prstGeom prst="rect">
            <a:avLst/>
          </a:prstGeo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480955"/>
            <a:ext cx="4419600" cy="3314700"/>
          </a:xfrm>
          <a:prstGeom prst="rect">
            <a:avLst/>
          </a:prstGeom>
        </p:spPr>
      </p:pic>
      <p:pic>
        <p:nvPicPr>
          <p:cNvPr id="11" name="Content Placeholder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487882"/>
            <a:ext cx="44196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05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836" y="436418"/>
            <a:ext cx="4419600" cy="2590800"/>
          </a:xfrm>
          <a:prstGeom prst="rect">
            <a:avLst/>
          </a:prstGeom>
        </p:spPr>
      </p:pic>
      <p:pic>
        <p:nvPicPr>
          <p:cNvPr id="3" name="Content Placeholder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1273" y="152400"/>
            <a:ext cx="4419600" cy="2493818"/>
          </a:xfrm>
          <a:prstGeom prst="rect">
            <a:avLst/>
          </a:prstGeom>
        </p:spPr>
      </p:pic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3276600"/>
            <a:ext cx="4419600" cy="2410691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0100" y="3581399"/>
            <a:ext cx="4419600" cy="209203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8600" y="5867400"/>
            <a:ext cx="8818418" cy="8776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400" dirty="0" smtClean="0"/>
              <a:t>Beautiful paintings around the inside upper walls of the Parish Church.</a:t>
            </a:r>
            <a:endParaRPr lang="en-US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37809" y="2646218"/>
            <a:ext cx="4405746" cy="53460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The Good Shepherd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786745" y="3180820"/>
            <a:ext cx="4405746" cy="53460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The Birth of Our Lord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37854" y="2492616"/>
            <a:ext cx="2957946" cy="53460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The Prodigal Son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10145" y="3243165"/>
            <a:ext cx="2957946" cy="53460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Exodus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19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213481"/>
            <a:ext cx="4130964" cy="2468638"/>
          </a:xfrm>
          <a:prstGeom prst="rect">
            <a:avLst/>
          </a:prstGeom>
        </p:spPr>
      </p:pic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936" y="4343400"/>
            <a:ext cx="4232292" cy="2202773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9564" y="2057400"/>
            <a:ext cx="4566936" cy="268778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0" y="4953000"/>
            <a:ext cx="4114800" cy="159317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400" dirty="0" smtClean="0"/>
              <a:t>Dinka, Our Lady of the Sacred Heart.</a:t>
            </a:r>
            <a:endParaRPr lang="en-US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431010" y="206554"/>
            <a:ext cx="4114800" cy="159317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400" dirty="0" smtClean="0"/>
              <a:t>Adam and Eve in the garden.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7936" y="3965788"/>
            <a:ext cx="4114800" cy="39829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400" dirty="0" smtClean="0"/>
              <a:t>The Last Supper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815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56263" cy="725244"/>
          </a:xfrm>
        </p:spPr>
        <p:txBody>
          <a:bodyPr/>
          <a:lstStyle/>
          <a:p>
            <a:r>
              <a:rPr lang="en-US" sz="2800" dirty="0" smtClean="0"/>
              <a:t>Visiting the Community of the </a:t>
            </a:r>
            <a:r>
              <a:rPr lang="en-US" sz="2800" dirty="0" err="1" smtClean="0"/>
              <a:t>Comboni</a:t>
            </a:r>
            <a:r>
              <a:rPr lang="en-US" sz="2800" dirty="0" smtClean="0"/>
              <a:t> Missionaries in </a:t>
            </a:r>
            <a:r>
              <a:rPr lang="en-US" sz="2800" dirty="0" err="1" smtClean="0"/>
              <a:t>Mapuordit</a:t>
            </a:r>
            <a:endParaRPr lang="en-U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581400"/>
            <a:ext cx="3803650" cy="2852737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505200"/>
            <a:ext cx="3800475" cy="2850356"/>
          </a:xfrm>
        </p:spPr>
      </p:pic>
      <p:pic>
        <p:nvPicPr>
          <p:cNvPr id="9" name="Content Placeholder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7000" y="1143000"/>
            <a:ext cx="2137767" cy="2348345"/>
          </a:xfrm>
          <a:prstGeom prst="rect">
            <a:avLst/>
          </a:prstGeom>
        </p:spPr>
      </p:pic>
      <p:pic>
        <p:nvPicPr>
          <p:cNvPr id="10" name="Content Placeholder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68698"/>
            <a:ext cx="2137767" cy="2850356"/>
          </a:xfrm>
          <a:prstGeom prst="rect">
            <a:avLst/>
          </a:prstGeom>
        </p:spPr>
      </p:pic>
      <p:pic>
        <p:nvPicPr>
          <p:cNvPr id="11" name="Content Placeholder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546" y="1063444"/>
            <a:ext cx="3101254" cy="232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95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429</TotalTime>
  <Words>90</Words>
  <Application>Microsoft Office PowerPoint</Application>
  <PresentationFormat>On-screen Show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Hardcover</vt:lpstr>
      <vt:lpstr>PowerPoint Presentation</vt:lpstr>
      <vt:lpstr>PowerPoint Presentation</vt:lpstr>
      <vt:lpstr>A very colorful and lively Sunday Mass at the Parish Church.</vt:lpstr>
      <vt:lpstr>PowerPoint Presentation</vt:lpstr>
      <vt:lpstr>PowerPoint Presentation</vt:lpstr>
      <vt:lpstr>PowerPoint Presentation</vt:lpstr>
      <vt:lpstr>Visiting the Community of the Comboni Missionaries in Mapuordit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Visitation in South Sudan</dc:title>
  <dc:creator>Utente</dc:creator>
  <cp:lastModifiedBy>Utente</cp:lastModifiedBy>
  <cp:revision>40</cp:revision>
  <dcterms:created xsi:type="dcterms:W3CDTF">2018-03-27T14:52:40Z</dcterms:created>
  <dcterms:modified xsi:type="dcterms:W3CDTF">2018-04-05T16:50:13Z</dcterms:modified>
</cp:coreProperties>
</file>