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87553" cy="685800"/>
          </a:xfrm>
        </p:spPr>
        <p:txBody>
          <a:bodyPr/>
          <a:lstStyle/>
          <a:p>
            <a:r>
              <a:rPr lang="en-US" sz="2800" dirty="0" smtClean="0"/>
              <a:t>Food distribution to the Community of the Blind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803650" cy="285273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3803650" cy="2852737"/>
          </a:xfr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51" y="3962400"/>
            <a:ext cx="3803649" cy="2680854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5807" y="4066308"/>
            <a:ext cx="3782289" cy="26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803650" cy="28527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3803650" cy="2852737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59326"/>
            <a:ext cx="3803649" cy="285273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3803649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3803650" cy="28527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3803650" cy="2852737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"/>
            <a:ext cx="3803649" cy="2852737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505200"/>
            <a:ext cx="3803649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Visiting the community of the lepers and checking out the </a:t>
            </a:r>
            <a:r>
              <a:rPr lang="en-US" sz="2400" i="1" dirty="0" err="1" smtClean="0"/>
              <a:t>tukuls</a:t>
            </a:r>
            <a:r>
              <a:rPr lang="en-US" sz="2400" i="1" dirty="0" smtClean="0"/>
              <a:t> </a:t>
            </a:r>
            <a:r>
              <a:rPr lang="en-US" sz="2400" dirty="0" smtClean="0"/>
              <a:t>we built for some of them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803649" cy="285273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4572000"/>
            <a:ext cx="3803904" cy="1850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children who go to a satellite school welcoming us with a song.  They are children and grandchildren of the lepers.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803649" cy="2852737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815286" y="4572000"/>
            <a:ext cx="3803904" cy="1850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lepers themselves rendering us a welcome message and song.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3803650" cy="28527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3803650" cy="2852737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5203" y="662492"/>
            <a:ext cx="3803649" cy="2852737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343400" y="5638800"/>
            <a:ext cx="3803904" cy="783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Showing her </a:t>
            </a:r>
            <a:r>
              <a:rPr lang="en-US" dirty="0" err="1" smtClean="0"/>
              <a:t>tukul</a:t>
            </a:r>
            <a:r>
              <a:rPr lang="en-US" dirty="0" smtClean="0"/>
              <a:t> that needs to be rebuilt.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019492" y="3990685"/>
            <a:ext cx="3803904" cy="783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leper posing in front of her newly built </a:t>
            </a:r>
            <a:r>
              <a:rPr lang="en-US" dirty="0" err="1" smtClean="0"/>
              <a:t>tukul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803650" cy="28527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03650" cy="2852737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74473"/>
            <a:ext cx="2139552" cy="285273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74471"/>
            <a:ext cx="3803649" cy="2852737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04550"/>
            <a:ext cx="2139552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907506" cy="38766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4073"/>
            <a:ext cx="2907506" cy="3876675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145"/>
            <a:ext cx="2907506" cy="3876674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95800"/>
            <a:ext cx="2907506" cy="2180629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68" y="4475017"/>
            <a:ext cx="2907505" cy="2180629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92" y="4475018"/>
            <a:ext cx="2907505" cy="218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Visiting the students and staff of the Primary School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3803650" cy="285273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" y="5029200"/>
            <a:ext cx="3803904" cy="1645920"/>
          </a:xfrm>
        </p:spPr>
        <p:txBody>
          <a:bodyPr/>
          <a:lstStyle/>
          <a:p>
            <a:r>
              <a:rPr lang="en-US" sz="2000" dirty="0" err="1" smtClean="0"/>
              <a:t>Sr</a:t>
            </a:r>
            <a:r>
              <a:rPr lang="en-US" sz="2000" dirty="0" smtClean="0"/>
              <a:t> </a:t>
            </a:r>
            <a:r>
              <a:rPr lang="en-US" sz="2000" dirty="0" err="1" smtClean="0"/>
              <a:t>Marife</a:t>
            </a:r>
            <a:r>
              <a:rPr lang="en-US" sz="2000" dirty="0" smtClean="0"/>
              <a:t>, being presented by the </a:t>
            </a:r>
            <a:r>
              <a:rPr lang="en-US" sz="2000" dirty="0"/>
              <a:t>P</a:t>
            </a:r>
            <a:r>
              <a:rPr lang="en-US" sz="2000" dirty="0" smtClean="0"/>
              <a:t>rincipal to the student body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819400"/>
            <a:ext cx="3803649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427</TotalTime>
  <Words>100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Food distribution to the Community of the Blind</vt:lpstr>
      <vt:lpstr>PowerPoint Presentation</vt:lpstr>
      <vt:lpstr>PowerPoint Presentation</vt:lpstr>
      <vt:lpstr>Visiting the community of the lepers and checking out the tukuls we built for some of them</vt:lpstr>
      <vt:lpstr>PowerPoint Presentation</vt:lpstr>
      <vt:lpstr>PowerPoint Presentation</vt:lpstr>
      <vt:lpstr>PowerPoint Presentation</vt:lpstr>
      <vt:lpstr>Visiting the students and staff of the Primary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Visitation in South Sudan</dc:title>
  <dc:creator>Utente</dc:creator>
  <cp:lastModifiedBy>Utente</cp:lastModifiedBy>
  <cp:revision>41</cp:revision>
  <dcterms:created xsi:type="dcterms:W3CDTF">2018-03-27T14:52:40Z</dcterms:created>
  <dcterms:modified xsi:type="dcterms:W3CDTF">2018-04-05T16:52:23Z</dcterms:modified>
</cp:coreProperties>
</file>