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9" r:id="rId2"/>
    <p:sldId id="290" r:id="rId3"/>
    <p:sldId id="291" r:id="rId4"/>
    <p:sldId id="292" r:id="rId5"/>
    <p:sldId id="293" r:id="rId6"/>
    <p:sldId id="295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0" y="3491344"/>
            <a:ext cx="3803649" cy="285273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0" y="249382"/>
            <a:ext cx="3803649" cy="285273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2455"/>
            <a:ext cx="3803649" cy="285273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3491344"/>
            <a:ext cx="3803649" cy="28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880"/>
            <a:ext cx="4038600" cy="302895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37" y="1700212"/>
            <a:ext cx="4492871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40548" y="451573"/>
            <a:ext cx="3493851" cy="206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GOODBYE SOUTH SUDAN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429000"/>
            <a:ext cx="3810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</a:t>
            </a:r>
            <a:r>
              <a:rPr lang="en-US" sz="2000" dirty="0"/>
              <a:t>O</a:t>
            </a:r>
            <a:r>
              <a:rPr lang="en-US" sz="2000" dirty="0" smtClean="0"/>
              <a:t>n 23 February 2018, the International Day of Prayer for Peace in the DR of Congo and South Sudan, we left Juba with our hearts full of gratitude.</a:t>
            </a:r>
          </a:p>
          <a:p>
            <a:r>
              <a:rPr lang="en-US" sz="2000" dirty="0" smtClean="0"/>
              <a:t>We left truly praying for the peace of South Sudan.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548640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We arrived back in Rome on 24 February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18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45873"/>
            <a:ext cx="3803649" cy="2852736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803649" cy="2852736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2" y="228600"/>
            <a:ext cx="3803649" cy="285273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2" y="3352800"/>
            <a:ext cx="3803649" cy="2852736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367467" y="2669856"/>
            <a:ext cx="3803904" cy="82296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The Principal (middle) and his two Assistants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Welcoming the poor and hungry that come to our gate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2239963"/>
            <a:ext cx="2907506" cy="38766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3803650" cy="2852737"/>
          </a:xfr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267200" y="5146964"/>
            <a:ext cx="42134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err="1" smtClean="0"/>
              <a:t>Sr</a:t>
            </a:r>
            <a:r>
              <a:rPr lang="en-US" sz="2000" dirty="0" smtClean="0"/>
              <a:t> Wendy with her Tuesday group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Sr</a:t>
            </a:r>
            <a:r>
              <a:rPr lang="en-US" sz="2000" dirty="0" smtClean="0"/>
              <a:t> Rita talking to a poor woman outside our 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803649" cy="28527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1000"/>
            <a:ext cx="3803649" cy="2852736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533145" y="549203"/>
            <a:ext cx="3803904" cy="65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FF00"/>
                </a:solidFill>
              </a:rPr>
              <a:t>Inside, </a:t>
            </a:r>
            <a:r>
              <a:rPr lang="en-US" sz="1600" dirty="0" err="1" smtClean="0">
                <a:solidFill>
                  <a:srgbClr val="FFFF00"/>
                </a:solidFill>
              </a:rPr>
              <a:t>Sr</a:t>
            </a:r>
            <a:r>
              <a:rPr lang="en-US" sz="1600" dirty="0" smtClean="0">
                <a:solidFill>
                  <a:srgbClr val="FFFF00"/>
                </a:solidFill>
              </a:rPr>
              <a:t> Wendy and </a:t>
            </a:r>
            <a:r>
              <a:rPr lang="en-US" sz="1600" dirty="0" err="1" smtClean="0">
                <a:solidFill>
                  <a:srgbClr val="FFFF00"/>
                </a:solidFill>
              </a:rPr>
              <a:t>Kulang</a:t>
            </a:r>
            <a:r>
              <a:rPr lang="en-US" sz="1600" dirty="0" smtClean="0">
                <a:solidFill>
                  <a:srgbClr val="FFFF00"/>
                </a:solidFill>
              </a:rPr>
              <a:t> prepare the food for distribution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85854" y="2514599"/>
            <a:ext cx="3803904" cy="719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Outside, a group of hungry, thirsty people are waiting to be let in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3391765"/>
            <a:ext cx="3803648" cy="2852736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45" y="3386137"/>
            <a:ext cx="3803648" cy="28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295400"/>
          </a:xfrm>
        </p:spPr>
        <p:txBody>
          <a:bodyPr/>
          <a:lstStyle/>
          <a:p>
            <a:r>
              <a:rPr lang="en-US" sz="2800" dirty="0" smtClean="0"/>
              <a:t>Last day in </a:t>
            </a:r>
            <a:r>
              <a:rPr lang="en-US" sz="2800" dirty="0" err="1" smtClean="0"/>
              <a:t>Mapuordit</a:t>
            </a:r>
            <a:r>
              <a:rPr lang="en-US" sz="2800" dirty="0" smtClean="0"/>
              <a:t>, 21 February</a:t>
            </a:r>
            <a:br>
              <a:rPr lang="en-US" sz="2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F</a:t>
            </a:r>
            <a:r>
              <a:rPr lang="en-US" sz="1800" dirty="0" smtClean="0"/>
              <a:t>inal community meeting and official picture taking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2209800"/>
            <a:ext cx="3803650" cy="1974273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35199"/>
            <a:ext cx="2971800" cy="3962401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12673"/>
            <a:ext cx="1480704" cy="1974273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12672"/>
            <a:ext cx="1480704" cy="1974273"/>
          </a:xfrm>
        </p:spPr>
      </p:pic>
    </p:spTree>
    <p:extLst>
      <p:ext uri="{BB962C8B-B14F-4D97-AF65-F5344CB8AC3E}">
        <p14:creationId xmlns:p14="http://schemas.microsoft.com/office/powerpoint/2010/main" val="9132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8600"/>
            <a:ext cx="8153400" cy="2026920"/>
          </a:xfrm>
        </p:spPr>
        <p:txBody>
          <a:bodyPr>
            <a:noAutofit/>
          </a:bodyPr>
          <a:lstStyle/>
          <a:p>
            <a:r>
              <a:rPr lang="en-US" dirty="0" smtClean="0"/>
              <a:t>On 22 February, Feast of Mother Marie Louise, we travelled to Rumbek accompanied by </a:t>
            </a:r>
            <a:r>
              <a:rPr lang="en-US" dirty="0" err="1" smtClean="0"/>
              <a:t>Sr</a:t>
            </a:r>
            <a:r>
              <a:rPr lang="en-US" dirty="0" smtClean="0"/>
              <a:t> Rita.</a:t>
            </a:r>
          </a:p>
          <a:p>
            <a:r>
              <a:rPr lang="en-US" dirty="0" smtClean="0"/>
              <a:t>In Rumbek, we visited other religious congregations in the diocese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3803650" cy="2852737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5410200"/>
            <a:ext cx="3803904" cy="118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The Community of the Loreto Sisters with their lay worker and a De La Salle brother from Congo who will begin a secondary school for boys in the area.</a:t>
            </a:r>
            <a:endParaRPr lang="en-US" sz="16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43759"/>
            <a:ext cx="2895600" cy="386080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53000" y="6004560"/>
            <a:ext cx="3803904" cy="59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Classmates in Jerusalem inn 2007, meeting in Rumbek after 10 years!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56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803650" cy="285273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304800"/>
            <a:ext cx="3803904" cy="990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Visiting a Kenyan Good Shepherd Sister and the women she empowers and trains</a:t>
            </a:r>
            <a:endParaRPr lang="en-US" sz="16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219200"/>
            <a:ext cx="3803649" cy="285273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26810"/>
            <a:ext cx="3803649" cy="285273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399" y="4191000"/>
            <a:ext cx="3803649" cy="22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8600"/>
            <a:ext cx="3803904" cy="195072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Afternoon of 22 Feb, we flew to Juba on a World Food Program (WFP) plane. In Juba, we met with Fr </a:t>
            </a:r>
            <a:r>
              <a:rPr lang="en-US" sz="1600" dirty="0" err="1" smtClean="0"/>
              <a:t>Placide</a:t>
            </a:r>
            <a:r>
              <a:rPr lang="en-US" sz="1600" dirty="0" smtClean="0"/>
              <a:t>, the </a:t>
            </a:r>
            <a:r>
              <a:rPr lang="en-US" sz="1600" dirty="0" err="1" smtClean="0"/>
              <a:t>Comboni</a:t>
            </a:r>
            <a:r>
              <a:rPr lang="en-US" sz="1600" dirty="0" smtClean="0"/>
              <a:t> superior in </a:t>
            </a:r>
            <a:r>
              <a:rPr lang="en-US" sz="1600" dirty="0" err="1" smtClean="0"/>
              <a:t>Mapuordit</a:t>
            </a:r>
            <a:r>
              <a:rPr lang="en-US" sz="1600" dirty="0" smtClean="0"/>
              <a:t> and visited the Good Shepherd Peace Center staffed by Solidarity for South Sudan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3803650" cy="2852737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3803649" cy="285273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3803649" cy="285273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75855" y="5562600"/>
            <a:ext cx="380390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The Hotel in Juba where we stayed 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29200" y="3005136"/>
            <a:ext cx="3803904" cy="500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With </a:t>
            </a:r>
            <a:r>
              <a:rPr lang="en-US" sz="1600" dirty="0" err="1" smtClean="0"/>
              <a:t>Mesfin</a:t>
            </a:r>
            <a:r>
              <a:rPr lang="en-US" sz="1600" dirty="0" smtClean="0"/>
              <a:t>, the hotel driver and our angel in Juba .</a:t>
            </a:r>
            <a:endParaRPr lang="en-US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52745" y="5791200"/>
            <a:ext cx="380390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FF00"/>
                </a:solidFill>
              </a:rPr>
              <a:t>The </a:t>
            </a:r>
            <a:r>
              <a:rPr lang="en-US" sz="1600" dirty="0" err="1" smtClean="0">
                <a:solidFill>
                  <a:srgbClr val="FFFF00"/>
                </a:solidFill>
              </a:rPr>
              <a:t>Comboni</a:t>
            </a:r>
            <a:r>
              <a:rPr lang="en-US" sz="1600" dirty="0" smtClean="0">
                <a:solidFill>
                  <a:srgbClr val="FFFF00"/>
                </a:solidFill>
              </a:rPr>
              <a:t> Compound in Juba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2139552" cy="285273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0999"/>
            <a:ext cx="3803649" cy="28527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533399"/>
            <a:ext cx="1676400" cy="2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Fr </a:t>
            </a:r>
            <a:r>
              <a:rPr lang="en-US" sz="1600" dirty="0" err="1" smtClean="0"/>
              <a:t>Placide</a:t>
            </a:r>
            <a:r>
              <a:rPr lang="en-US" sz="1600" dirty="0" smtClean="0"/>
              <a:t>, </a:t>
            </a:r>
            <a:r>
              <a:rPr lang="en-US" sz="1600" dirty="0" err="1" smtClean="0"/>
              <a:t>Comboni</a:t>
            </a:r>
            <a:r>
              <a:rPr lang="en-US" sz="1600" dirty="0" smtClean="0"/>
              <a:t> Missionary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028" name="Picture 4" descr="http://www.comboni.org/admin/img/uploads/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38" y="3581400"/>
            <a:ext cx="6894362" cy="28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962400" y="5715000"/>
            <a:ext cx="4343399" cy="947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</a:rPr>
              <a:t>Good Shepherd Peace Center in Juba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36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427</TotalTime>
  <Words>293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PowerPoint Presentation</vt:lpstr>
      <vt:lpstr>PowerPoint Presentation</vt:lpstr>
      <vt:lpstr>Welcoming the poor and hungry that come to our gate</vt:lpstr>
      <vt:lpstr>PowerPoint Presentation</vt:lpstr>
      <vt:lpstr>Last day in Mapuordit, 21 February  Final community meeting and official picture taking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Visitation in South Sudan</dc:title>
  <dc:creator>Utente</dc:creator>
  <cp:lastModifiedBy>Utente</cp:lastModifiedBy>
  <cp:revision>41</cp:revision>
  <dcterms:created xsi:type="dcterms:W3CDTF">2018-03-27T14:52:40Z</dcterms:created>
  <dcterms:modified xsi:type="dcterms:W3CDTF">2018-04-05T16:52:38Z</dcterms:modified>
</cp:coreProperties>
</file>