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0031230-A642-492D-95DB-4B380098C038}" type="datetimeFigureOut">
              <a:rPr lang="nl-NL" smtClean="0"/>
              <a:t>23-12-2018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030EBAE-34E1-48EE-ACCC-AC3A49CA190E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640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1230-A642-492D-95DB-4B380098C038}" type="datetimeFigureOut">
              <a:rPr lang="nl-NL" smtClean="0"/>
              <a:t>23-12-2018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EBAE-34E1-48EE-ACCC-AC3A49CA19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17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1230-A642-492D-95DB-4B380098C038}" type="datetimeFigureOut">
              <a:rPr lang="nl-NL" smtClean="0"/>
              <a:t>23-12-2018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EBAE-34E1-48EE-ACCC-AC3A49CA19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2243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1230-A642-492D-95DB-4B380098C038}" type="datetimeFigureOut">
              <a:rPr lang="nl-NL" smtClean="0"/>
              <a:t>23-12-2018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EBAE-34E1-48EE-ACCC-AC3A49CA19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6715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1230-A642-492D-95DB-4B380098C038}" type="datetimeFigureOut">
              <a:rPr lang="nl-NL" smtClean="0"/>
              <a:t>23-12-2018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EBAE-34E1-48EE-ACCC-AC3A49CA190E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414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1230-A642-492D-95DB-4B380098C038}" type="datetimeFigureOut">
              <a:rPr lang="nl-NL" smtClean="0"/>
              <a:t>23-12-2018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EBAE-34E1-48EE-ACCC-AC3A49CA19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110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1230-A642-492D-95DB-4B380098C038}" type="datetimeFigureOut">
              <a:rPr lang="nl-NL" smtClean="0"/>
              <a:t>23-12-2018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EBAE-34E1-48EE-ACCC-AC3A49CA19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9328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1230-A642-492D-95DB-4B380098C038}" type="datetimeFigureOut">
              <a:rPr lang="nl-NL" smtClean="0"/>
              <a:t>23-12-2018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EBAE-34E1-48EE-ACCC-AC3A49CA19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6020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1230-A642-492D-95DB-4B380098C038}" type="datetimeFigureOut">
              <a:rPr lang="nl-NL" smtClean="0"/>
              <a:t>23-12-2018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EBAE-34E1-48EE-ACCC-AC3A49CA19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0506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1230-A642-492D-95DB-4B380098C038}" type="datetimeFigureOut">
              <a:rPr lang="nl-NL" smtClean="0"/>
              <a:t>23-12-2018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EBAE-34E1-48EE-ACCC-AC3A49CA19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3121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1230-A642-492D-95DB-4B380098C038}" type="datetimeFigureOut">
              <a:rPr lang="nl-NL" smtClean="0"/>
              <a:t>23-12-2018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EBAE-34E1-48EE-ACCC-AC3A49CA19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167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0031230-A642-492D-95DB-4B380098C038}" type="datetimeFigureOut">
              <a:rPr lang="nl-NL" smtClean="0"/>
              <a:t>23-12-2018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030EBAE-34E1-48EE-ACCC-AC3A49CA19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0677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microsoft.com/office/2007/relationships/hdphoto" Target="../media/hdphoto4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microsoft.com/office/2007/relationships/hdphoto" Target="../media/hdphoto3.wdp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8FE208B-A021-48F2-887A-21DBB75E32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1150" y="2098641"/>
            <a:ext cx="6914639" cy="450954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3F53C17-F79E-4FFF-BD30-EFF4343BC8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334" y="249812"/>
            <a:ext cx="4788816" cy="3591612"/>
          </a:xfrm>
          <a:prstGeom prst="rect">
            <a:avLst/>
          </a:prstGeom>
        </p:spPr>
      </p:pic>
      <p:pic>
        <p:nvPicPr>
          <p:cNvPr id="1026" name="Picture 2" descr="Vliegtuigen Plaatjes ">
            <a:extLst>
              <a:ext uri="{FF2B5EF4-FFF2-40B4-BE49-F238E27FC236}">
                <a16:creationId xmlns:a16="http://schemas.microsoft.com/office/drawing/2014/main" id="{B971D917-8724-44FF-8FFE-9F96B4B3BE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7361" y="0"/>
            <a:ext cx="3974338" cy="248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C62E7401-84B1-403F-8E88-EF94A7F1AEC1}"/>
              </a:ext>
            </a:extLst>
          </p:cNvPr>
          <p:cNvSpPr/>
          <p:nvPr/>
        </p:nvSpPr>
        <p:spPr>
          <a:xfrm rot="20808683">
            <a:off x="738744" y="4273203"/>
            <a:ext cx="3875997" cy="156966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2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Our</a:t>
            </a:r>
            <a:r>
              <a:rPr lang="nl-NL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nl-NL" sz="32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Visit</a:t>
            </a:r>
            <a:r>
              <a:rPr lang="nl-NL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nl-NL" sz="32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to</a:t>
            </a:r>
            <a:r>
              <a:rPr lang="nl-NL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</a:p>
          <a:p>
            <a:pPr algn="ctr"/>
            <a:r>
              <a:rPr lang="nl-NL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Papua New Guinea</a:t>
            </a:r>
          </a:p>
          <a:p>
            <a:pPr algn="ctr"/>
            <a:r>
              <a:rPr lang="nl-NL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9 April – 20 May 2018</a:t>
            </a:r>
          </a:p>
        </p:txBody>
      </p:sp>
    </p:spTree>
    <p:extLst>
      <p:ext uri="{BB962C8B-B14F-4D97-AF65-F5344CB8AC3E}">
        <p14:creationId xmlns:p14="http://schemas.microsoft.com/office/powerpoint/2010/main" val="3728930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8E1D755-13B8-4D27-8621-24B21E813B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9796" y="194575"/>
            <a:ext cx="2603561" cy="394983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127A027-E866-47D2-A8E0-A2E3B6205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03" y="194575"/>
            <a:ext cx="4762500" cy="294322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29D7802-D3F2-450F-8F70-33281598F36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679" y="3309163"/>
            <a:ext cx="4472349" cy="3354262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27818D92-2225-4E4B-A22D-E79F757E296B}"/>
              </a:ext>
            </a:extLst>
          </p:cNvPr>
          <p:cNvSpPr txBox="1"/>
          <p:nvPr/>
        </p:nvSpPr>
        <p:spPr>
          <a:xfrm>
            <a:off x="8352148" y="614127"/>
            <a:ext cx="3425927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next day there was a Mass for priests and religious, in St Joseph’s Parish Church, which adjoins our Boroko convent and where our sisters work.</a:t>
            </a:r>
            <a:endParaRPr lang="nl-NL" sz="2000" b="1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B3FFF64-3AD9-4340-9A89-488A5F4516C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1332" y="3309163"/>
            <a:ext cx="4472349" cy="335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419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9150036-7429-4D3F-835E-E3D92D9F9A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3665" y="2168165"/>
            <a:ext cx="5652941" cy="446359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E8F8669-4DA4-4728-9F12-2B149B414B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394" y="207390"/>
            <a:ext cx="5910606" cy="374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90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6AEE453C-BF2B-4A8B-8F79-F9674ADDF4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572401" y="1025336"/>
            <a:ext cx="6406373" cy="480478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8E22688-23E8-42CB-86DE-F37C16FE8C6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7222" y="1469147"/>
            <a:ext cx="6350059" cy="4762545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2D18E807-4019-4DDB-B842-1309C9D0A589}"/>
              </a:ext>
            </a:extLst>
          </p:cNvPr>
          <p:cNvSpPr txBox="1"/>
          <p:nvPr/>
        </p:nvSpPr>
        <p:spPr>
          <a:xfrm>
            <a:off x="5220900" y="286246"/>
            <a:ext cx="67427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On behalf of the Religious and Laity, Sr. </a:t>
            </a:r>
            <a:r>
              <a:rPr lang="en-US" sz="2000" b="1" dirty="0" err="1"/>
              <a:t>Relida</a:t>
            </a:r>
            <a:r>
              <a:rPr lang="en-US" sz="2000" b="1" dirty="0"/>
              <a:t> thanked the Cardinal for coming all the way from Rome. To the Cardinal’s big surprise she also addressed him in Italian</a:t>
            </a:r>
            <a:endParaRPr lang="nl-NL" sz="2000" b="1" dirty="0"/>
          </a:p>
        </p:txBody>
      </p:sp>
    </p:spTree>
    <p:extLst>
      <p:ext uri="{BB962C8B-B14F-4D97-AF65-F5344CB8AC3E}">
        <p14:creationId xmlns:p14="http://schemas.microsoft.com/office/powerpoint/2010/main" val="4100670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0804619C-E468-4425-9082-BEE1E91AEF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76" y="207685"/>
            <a:ext cx="4483091" cy="332736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E58E3BD-9F8F-4982-969C-308EDD362E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3106" y="172734"/>
            <a:ext cx="4483090" cy="336231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9935CBF-2E28-4F6D-A7C5-DEDA39A696B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6425" y="3287997"/>
            <a:ext cx="4483091" cy="336231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543D9EB6-7BC9-461A-B495-AD0FBCCF6CB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6915" y="3386683"/>
            <a:ext cx="4351509" cy="3263632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A05EA077-C843-415F-9335-8EAD84E58C12}"/>
              </a:ext>
            </a:extLst>
          </p:cNvPr>
          <p:cNvSpPr txBox="1"/>
          <p:nvPr/>
        </p:nvSpPr>
        <p:spPr>
          <a:xfrm>
            <a:off x="9755085" y="504334"/>
            <a:ext cx="22233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Members of the Peter </a:t>
            </a:r>
            <a:r>
              <a:rPr lang="en-US" sz="2000" b="1" dirty="0" err="1"/>
              <a:t>ToRot</a:t>
            </a:r>
            <a:r>
              <a:rPr lang="en-US" sz="2000" b="1" dirty="0"/>
              <a:t> Association placed a painting of Peter </a:t>
            </a:r>
            <a:r>
              <a:rPr lang="en-US" sz="2000" b="1" dirty="0" err="1"/>
              <a:t>ToRot</a:t>
            </a:r>
            <a:r>
              <a:rPr lang="en-US" sz="2000" b="1" dirty="0"/>
              <a:t> in the </a:t>
            </a:r>
            <a:r>
              <a:rPr lang="en-US" sz="2000" b="1" dirty="0" err="1"/>
              <a:t>Provincialate</a:t>
            </a:r>
            <a:r>
              <a:rPr lang="en-US" sz="2000" b="1" dirty="0"/>
              <a:t> Chapel. </a:t>
            </a:r>
            <a:endParaRPr lang="nl-NL" sz="2000" b="1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0345B53B-DDE8-41AD-83C8-3CEBA57383BD}"/>
              </a:ext>
            </a:extLst>
          </p:cNvPr>
          <p:cNvSpPr txBox="1"/>
          <p:nvPr/>
        </p:nvSpPr>
        <p:spPr>
          <a:xfrm>
            <a:off x="345157" y="3921551"/>
            <a:ext cx="17381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This painting had been blessed by Cardinal Parolin during the Mass with the laity.</a:t>
            </a:r>
            <a:endParaRPr lang="nl-NL" sz="2000" b="1" dirty="0"/>
          </a:p>
        </p:txBody>
      </p:sp>
    </p:spTree>
    <p:extLst>
      <p:ext uri="{BB962C8B-B14F-4D97-AF65-F5344CB8AC3E}">
        <p14:creationId xmlns:p14="http://schemas.microsoft.com/office/powerpoint/2010/main" val="942349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A563C07-AA34-4C0A-BADC-DEC8A94408C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986" y="246490"/>
            <a:ext cx="5139193" cy="385439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71364B78-2B7E-4970-8B49-46E70DAD8A2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3496" y="246490"/>
            <a:ext cx="4788517" cy="3591388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9FD38455-DB7D-465E-9495-44D335D482D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6403" y="2823103"/>
            <a:ext cx="5139193" cy="3854395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EC12B019-859B-452E-9D7E-6CC53D88B751}"/>
              </a:ext>
            </a:extLst>
          </p:cNvPr>
          <p:cNvSpPr txBox="1"/>
          <p:nvPr/>
        </p:nvSpPr>
        <p:spPr>
          <a:xfrm>
            <a:off x="424206" y="4458878"/>
            <a:ext cx="29034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Sunday April 15 was the second Sunday of the month, which is our sisters’ turn to lead the liturgy. </a:t>
            </a:r>
            <a:endParaRPr lang="nl-NL" sz="2000" b="1" dirty="0"/>
          </a:p>
        </p:txBody>
      </p:sp>
    </p:spTree>
    <p:extLst>
      <p:ext uri="{BB962C8B-B14F-4D97-AF65-F5344CB8AC3E}">
        <p14:creationId xmlns:p14="http://schemas.microsoft.com/office/powerpoint/2010/main" val="1662531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6EC5D98-20FE-492A-9D8A-0D1667F44A2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1035" y="226243"/>
            <a:ext cx="5310433" cy="398282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69C56D2-FDD8-4EDC-BDB2-57427CA1CA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216" y="1998482"/>
            <a:ext cx="6114854" cy="4586141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D53D43D-8240-4678-9501-F471DB239B32}"/>
              </a:ext>
            </a:extLst>
          </p:cNvPr>
          <p:cNvSpPr txBox="1"/>
          <p:nvPr/>
        </p:nvSpPr>
        <p:spPr>
          <a:xfrm>
            <a:off x="867266" y="688157"/>
            <a:ext cx="5228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Marianville</a:t>
            </a:r>
            <a:r>
              <a:rPr lang="en-US" sz="2000" b="1" dirty="0"/>
              <a:t> Community at Bomana, 15 km from Port Moresby. </a:t>
            </a:r>
            <a:endParaRPr lang="nl-NL" sz="2000" b="1" dirty="0"/>
          </a:p>
        </p:txBody>
      </p:sp>
    </p:spTree>
    <p:extLst>
      <p:ext uri="{BB962C8B-B14F-4D97-AF65-F5344CB8AC3E}">
        <p14:creationId xmlns:p14="http://schemas.microsoft.com/office/powerpoint/2010/main" val="539973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4D19366-9429-42DD-AD53-EF5FF7E90B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381" y="1106235"/>
            <a:ext cx="6141878" cy="460640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9704B81-DDCE-4360-85DB-4AB624C9D7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6030" y="243074"/>
            <a:ext cx="4512297" cy="338422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DBEB7BF-788A-4CF6-9800-4F5B637631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743" y="3166738"/>
            <a:ext cx="4597584" cy="344818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4A5D1E9-2635-47DF-A027-DDE16D974C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8135" y="2425610"/>
            <a:ext cx="2154712" cy="200678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BE511938-27A5-4885-91C3-2253B95192B1}"/>
              </a:ext>
            </a:extLst>
          </p:cNvPr>
          <p:cNvSpPr txBox="1"/>
          <p:nvPr/>
        </p:nvSpPr>
        <p:spPr>
          <a:xfrm>
            <a:off x="853996" y="5947576"/>
            <a:ext cx="6141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Meeting </a:t>
            </a:r>
            <a:r>
              <a:rPr lang="nl-NL" sz="2400" b="1" dirty="0" err="1"/>
              <a:t>the</a:t>
            </a:r>
            <a:r>
              <a:rPr lang="nl-NL" sz="2400" b="1" dirty="0"/>
              <a:t> </a:t>
            </a:r>
            <a:r>
              <a:rPr lang="nl-NL" sz="2400" b="1" dirty="0" err="1"/>
              <a:t>students</a:t>
            </a:r>
            <a:r>
              <a:rPr lang="nl-NL" sz="2400" b="1" dirty="0"/>
              <a:t> </a:t>
            </a:r>
            <a:r>
              <a:rPr lang="nl-NL" sz="2400" b="1" dirty="0" err="1"/>
              <a:t>and</a:t>
            </a:r>
            <a:r>
              <a:rPr lang="nl-NL" sz="2400" b="1" dirty="0"/>
              <a:t> </a:t>
            </a:r>
            <a:r>
              <a:rPr lang="nl-NL" sz="2400" b="1" dirty="0" err="1"/>
              <a:t>the</a:t>
            </a:r>
            <a:r>
              <a:rPr lang="nl-NL" sz="2400" b="1" dirty="0"/>
              <a:t> </a:t>
            </a:r>
            <a:r>
              <a:rPr lang="nl-NL" sz="2400" b="1" dirty="0" err="1"/>
              <a:t>staff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1783951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49810651-438A-4671-BA48-9E0249D23E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4570" y="360596"/>
            <a:ext cx="4141481" cy="3106111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F1F3CDA0-DBAC-4853-B266-A841E27EDD9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210" y="424206"/>
            <a:ext cx="4056668" cy="304250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370FD23-1AE8-4E9C-9226-FD44FB8378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7173" y="2557073"/>
            <a:ext cx="4336792" cy="3940331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032C98A-68B9-4B41-A916-307423FD1E1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6789" y="293721"/>
            <a:ext cx="3019869" cy="2263352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4D7A52CB-6EB2-4240-8581-34B9BAEDC1B3}"/>
              </a:ext>
            </a:extLst>
          </p:cNvPr>
          <p:cNvSpPr txBox="1"/>
          <p:nvPr/>
        </p:nvSpPr>
        <p:spPr>
          <a:xfrm>
            <a:off x="694525" y="4440024"/>
            <a:ext cx="2790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Meeting </a:t>
            </a:r>
            <a:r>
              <a:rPr lang="nl-NL" sz="2400" b="1" dirty="0" err="1"/>
              <a:t>with</a:t>
            </a:r>
            <a:r>
              <a:rPr lang="nl-NL" sz="2400" b="1" dirty="0"/>
              <a:t> </a:t>
            </a:r>
            <a:r>
              <a:rPr lang="nl-NL" sz="2400" b="1" dirty="0" err="1"/>
              <a:t>our</a:t>
            </a:r>
            <a:endParaRPr lang="nl-NL" sz="2400" b="1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CE18D382-E396-494F-AE1F-195682BC4365}"/>
              </a:ext>
            </a:extLst>
          </p:cNvPr>
          <p:cNvSpPr txBox="1"/>
          <p:nvPr/>
        </p:nvSpPr>
        <p:spPr>
          <a:xfrm>
            <a:off x="8371002" y="4440024"/>
            <a:ext cx="2865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err="1"/>
              <a:t>Associates</a:t>
            </a:r>
            <a:r>
              <a:rPr lang="nl-NL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0033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FEAECD7-6490-4C1A-B6EE-C7165951BA8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2917" y="253787"/>
            <a:ext cx="4870610" cy="324478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0FF0BAD-2C8C-4A81-A398-8CD11DD77A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473" y="253788"/>
            <a:ext cx="4524867" cy="339365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76568C0-A4BF-4213-B6C0-CECFEF5788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473" y="3298657"/>
            <a:ext cx="4524867" cy="3305556"/>
          </a:xfrm>
          <a:prstGeom prst="rect">
            <a:avLst/>
          </a:prstGeom>
        </p:spPr>
      </p:pic>
      <p:pic>
        <p:nvPicPr>
          <p:cNvPr id="2050" name="Picture 2" descr="Card. Pietro arrives in Port Moresby, Papua New Guinea.">
            <a:extLst>
              <a:ext uri="{FF2B5EF4-FFF2-40B4-BE49-F238E27FC236}">
                <a16:creationId xmlns:a16="http://schemas.microsoft.com/office/drawing/2014/main" id="{807641CE-D071-4D51-BF4C-B804DE243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2916" y="3914066"/>
            <a:ext cx="4885890" cy="274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54B2737-A280-41D2-9BDD-AFC7131503F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5091" y="2609457"/>
            <a:ext cx="2315950" cy="1914519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22976628-8D1D-449A-A6E2-9895E58CAE4E}"/>
              </a:ext>
            </a:extLst>
          </p:cNvPr>
          <p:cNvSpPr txBox="1"/>
          <p:nvPr/>
        </p:nvSpPr>
        <p:spPr>
          <a:xfrm>
            <a:off x="4967926" y="584462"/>
            <a:ext cx="17533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At </a:t>
            </a:r>
            <a:r>
              <a:rPr lang="nl-NL" sz="2000" b="1" dirty="0" err="1"/>
              <a:t>the</a:t>
            </a:r>
            <a:r>
              <a:rPr lang="nl-NL" sz="2000" b="1" dirty="0"/>
              <a:t> </a:t>
            </a:r>
            <a:r>
              <a:rPr lang="nl-NL" sz="2000" b="1" dirty="0" err="1"/>
              <a:t>same</a:t>
            </a:r>
            <a:r>
              <a:rPr lang="nl-NL" sz="2000" b="1" dirty="0"/>
              <a:t> time as Cardinal</a:t>
            </a:r>
          </a:p>
          <a:p>
            <a:r>
              <a:rPr lang="nl-NL" sz="2000" b="1" dirty="0" err="1"/>
              <a:t>Parolin</a:t>
            </a:r>
            <a:r>
              <a:rPr lang="nl-NL" sz="2000" b="1" dirty="0"/>
              <a:t>, we </a:t>
            </a:r>
            <a:r>
              <a:rPr lang="nl-NL" sz="2000" b="1" dirty="0" err="1"/>
              <a:t>arrived</a:t>
            </a:r>
            <a:r>
              <a:rPr lang="nl-NL" sz="2000" b="1" dirty="0"/>
              <a:t> in Port Moresby</a:t>
            </a:r>
          </a:p>
        </p:txBody>
      </p:sp>
    </p:spTree>
    <p:extLst>
      <p:ext uri="{BB962C8B-B14F-4D97-AF65-F5344CB8AC3E}">
        <p14:creationId xmlns:p14="http://schemas.microsoft.com/office/powerpoint/2010/main" val="2632282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F922EE0-924D-4F5D-9CCF-ACA8551A4F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4804" y="2248293"/>
            <a:ext cx="7120379" cy="439813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2E1CC21-8799-4120-BB2D-80E5233088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817" y="221531"/>
            <a:ext cx="4477731" cy="4398131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B6441E43-A286-4AD5-B846-EB363B47A797}"/>
              </a:ext>
            </a:extLst>
          </p:cNvPr>
          <p:cNvSpPr txBox="1"/>
          <p:nvPr/>
        </p:nvSpPr>
        <p:spPr>
          <a:xfrm>
            <a:off x="5048751" y="752341"/>
            <a:ext cx="6485641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2000" b="1" dirty="0"/>
              <a:t>The community of </a:t>
            </a:r>
            <a:r>
              <a:rPr lang="nl-NL" sz="2000" b="1" dirty="0" err="1"/>
              <a:t>Boroko</a:t>
            </a:r>
            <a:r>
              <a:rPr lang="nl-NL" sz="2000" b="1" dirty="0"/>
              <a:t> </a:t>
            </a:r>
            <a:r>
              <a:rPr lang="nl-NL" sz="2000" b="1" dirty="0" err="1"/>
              <a:t>welcomed</a:t>
            </a:r>
            <a:r>
              <a:rPr lang="nl-NL" sz="2000" b="1" dirty="0"/>
              <a:t> </a:t>
            </a:r>
            <a:r>
              <a:rPr lang="nl-NL" sz="2000" b="1" dirty="0" err="1"/>
              <a:t>us</a:t>
            </a:r>
            <a:r>
              <a:rPr lang="nl-NL" sz="2000" b="1" dirty="0"/>
              <a:t> </a:t>
            </a:r>
            <a:r>
              <a:rPr lang="nl-NL" sz="2000" b="1" dirty="0" err="1"/>
              <a:t>warmly</a:t>
            </a:r>
            <a:r>
              <a:rPr lang="nl-NL" sz="2000" b="1" dirty="0"/>
              <a:t>  </a:t>
            </a:r>
            <a:r>
              <a:rPr lang="nl-NL" sz="2000" b="1" dirty="0" err="1"/>
              <a:t>with</a:t>
            </a:r>
            <a:r>
              <a:rPr lang="nl-NL" sz="2000" b="1" dirty="0"/>
              <a:t> a song </a:t>
            </a:r>
            <a:r>
              <a:rPr lang="nl-NL" sz="2000" b="1" dirty="0" err="1"/>
              <a:t>about</a:t>
            </a:r>
            <a:r>
              <a:rPr lang="nl-NL" sz="2000" b="1" dirty="0"/>
              <a:t> </a:t>
            </a:r>
            <a:r>
              <a:rPr lang="nl-NL" sz="2000" b="1" dirty="0" err="1"/>
              <a:t>the</a:t>
            </a:r>
            <a:r>
              <a:rPr lang="nl-NL" sz="2000" b="1" dirty="0"/>
              <a:t> </a:t>
            </a:r>
            <a:r>
              <a:rPr lang="nl-NL" sz="2000" b="1" dirty="0" err="1"/>
              <a:t>bird</a:t>
            </a:r>
            <a:r>
              <a:rPr lang="nl-NL" sz="2000" b="1" dirty="0"/>
              <a:t> of Paradise </a:t>
            </a:r>
            <a:r>
              <a:rPr lang="nl-NL" sz="2000" b="1" dirty="0" err="1"/>
              <a:t>Raggiana</a:t>
            </a:r>
            <a:r>
              <a:rPr lang="nl-NL" sz="2000" b="1" dirty="0"/>
              <a:t> </a:t>
            </a:r>
            <a:r>
              <a:rPr lang="nl-NL" sz="2000" b="1" dirty="0" err="1"/>
              <a:t>and</a:t>
            </a:r>
            <a:r>
              <a:rPr lang="nl-NL" sz="2000" b="1" dirty="0"/>
              <a:t> a homemade cake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C08B8A8-7C14-48DD-8E7E-A83081A73B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6604" y="4657897"/>
            <a:ext cx="1467944" cy="194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69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708B780-B0D1-4771-A7AE-ACAA45B767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7240" y="326991"/>
            <a:ext cx="8022995" cy="6017247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54B396BD-DFB5-4931-BA1C-C9318D8BC9AA}"/>
              </a:ext>
            </a:extLst>
          </p:cNvPr>
          <p:cNvSpPr txBox="1"/>
          <p:nvPr/>
        </p:nvSpPr>
        <p:spPr>
          <a:xfrm>
            <a:off x="748688" y="1058457"/>
            <a:ext cx="314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err="1"/>
              <a:t>Enjoying</a:t>
            </a:r>
            <a:r>
              <a:rPr lang="nl-NL" sz="2400" b="1" dirty="0"/>
              <a:t> </a:t>
            </a:r>
            <a:r>
              <a:rPr lang="nl-NL" sz="2400" b="1" dirty="0" err="1"/>
              <a:t>our</a:t>
            </a:r>
            <a:r>
              <a:rPr lang="nl-NL" sz="2400" b="1" dirty="0"/>
              <a:t> </a:t>
            </a:r>
            <a:r>
              <a:rPr lang="nl-NL" sz="2400" b="1" dirty="0" err="1"/>
              <a:t>meal</a:t>
            </a:r>
            <a:r>
              <a:rPr lang="nl-NL" sz="2400" b="1" dirty="0"/>
              <a:t> </a:t>
            </a:r>
            <a:r>
              <a:rPr lang="nl-NL" sz="2400" b="1" dirty="0" err="1"/>
              <a:t>with</a:t>
            </a:r>
            <a:r>
              <a:rPr lang="nl-NL" sz="2400" b="1" dirty="0"/>
              <a:t> </a:t>
            </a:r>
            <a:r>
              <a:rPr lang="nl-NL" sz="2400" b="1" dirty="0" err="1"/>
              <a:t>the</a:t>
            </a:r>
            <a:r>
              <a:rPr lang="nl-NL" sz="2400" b="1" dirty="0"/>
              <a:t> Sisters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9E6E91C-1787-49F0-BA8F-CC20BD1DC82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380" y="2521948"/>
            <a:ext cx="2418804" cy="181410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C4085A0-BFD2-4005-B36A-DF0EF3589DC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7077" y="4530136"/>
            <a:ext cx="2418803" cy="181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519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015D184-5773-4666-9517-831044F248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322" y="235670"/>
            <a:ext cx="4691405" cy="351855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6107B12-8FD5-4CB4-92C4-398A4CC907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8215" y="1662946"/>
            <a:ext cx="4709476" cy="353210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E94EC31-5C88-4503-9314-AE4EF02A090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5238" y="3214264"/>
            <a:ext cx="4526439" cy="339483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A69151EF-52F8-4D64-865D-03348D844DCB}"/>
              </a:ext>
            </a:extLst>
          </p:cNvPr>
          <p:cNvSpPr txBox="1"/>
          <p:nvPr/>
        </p:nvSpPr>
        <p:spPr>
          <a:xfrm>
            <a:off x="5722070" y="718476"/>
            <a:ext cx="6089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Sr. Helen </a:t>
            </a:r>
            <a:r>
              <a:rPr lang="nl-NL" sz="2400" b="1" dirty="0" err="1"/>
              <a:t>Warman</a:t>
            </a:r>
            <a:r>
              <a:rPr lang="nl-NL" sz="2400" b="1" dirty="0"/>
              <a:t> </a:t>
            </a:r>
            <a:r>
              <a:rPr lang="nl-NL" sz="2400" b="1" dirty="0" err="1"/>
              <a:t>giving</a:t>
            </a:r>
            <a:r>
              <a:rPr lang="nl-NL" sz="2400" b="1" dirty="0"/>
              <a:t> </a:t>
            </a:r>
            <a:r>
              <a:rPr lang="nl-NL" sz="2400" b="1" dirty="0" err="1"/>
              <a:t>literacy</a:t>
            </a:r>
            <a:r>
              <a:rPr lang="nl-NL" sz="2400" b="1" dirty="0"/>
              <a:t> classes</a:t>
            </a:r>
          </a:p>
        </p:txBody>
      </p:sp>
      <p:pic>
        <p:nvPicPr>
          <p:cNvPr id="3074" name="Picture 2" descr="Image result for learning english fun">
            <a:extLst>
              <a:ext uri="{FF2B5EF4-FFF2-40B4-BE49-F238E27FC236}">
                <a16:creationId xmlns:a16="http://schemas.microsoft.com/office/drawing/2014/main" id="{9E275D7C-C74B-476A-9EB6-1E5C3EC22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6676" y="1662946"/>
            <a:ext cx="1436158" cy="143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best teacher">
            <a:extLst>
              <a:ext uri="{FF2B5EF4-FFF2-40B4-BE49-F238E27FC236}">
                <a16:creationId xmlns:a16="http://schemas.microsoft.com/office/drawing/2014/main" id="{312D9A12-887E-4BC4-BCEB-9F3622692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163709">
            <a:off x="1196928" y="4204240"/>
            <a:ext cx="2272092" cy="180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402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AFDE07A-E04E-45B7-AA92-83BEF4695377}"/>
              </a:ext>
            </a:extLst>
          </p:cNvPr>
          <p:cNvSpPr txBox="1"/>
          <p:nvPr/>
        </p:nvSpPr>
        <p:spPr>
          <a:xfrm>
            <a:off x="540470" y="392258"/>
            <a:ext cx="53194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Sr. Elly went with some sisters to attend the Opening Mass of the Assembly of the Bishops’ Conference of Oceania In Caritas Secondary School. </a:t>
            </a:r>
            <a:endParaRPr lang="nl-NL" sz="2000" b="1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69F4DF0-1299-4301-8858-A586ADE30B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80" y="2105322"/>
            <a:ext cx="5821228" cy="436592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6223D48-2A60-4A9B-A079-DC11007413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230" y="392258"/>
            <a:ext cx="5535282" cy="415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01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BA1B83A-FCCF-4047-AF12-E7F046BEAD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674" y="207389"/>
            <a:ext cx="5854044" cy="439053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91D8911-C463-4AA9-9542-8176A8CDA2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224726"/>
            <a:ext cx="5854043" cy="439053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134F7F9-38DF-4B84-9A34-AC38C436092E}"/>
              </a:ext>
            </a:extLst>
          </p:cNvPr>
          <p:cNvSpPr txBox="1"/>
          <p:nvPr/>
        </p:nvSpPr>
        <p:spPr>
          <a:xfrm>
            <a:off x="6631388" y="771277"/>
            <a:ext cx="5064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Mass was enlivened by dance and music in the local tradition. 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4046746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6AFC3B9-D3DC-40E1-BEF2-0D17D8E698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495" y="466258"/>
            <a:ext cx="5310432" cy="398282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2407807-06BD-4C0D-89FD-336612C1A2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9482" y="1391478"/>
            <a:ext cx="5280311" cy="5049078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3642063-5756-4E05-B312-12E63D7D52FB}"/>
              </a:ext>
            </a:extLst>
          </p:cNvPr>
          <p:cNvSpPr txBox="1"/>
          <p:nvPr/>
        </p:nvSpPr>
        <p:spPr>
          <a:xfrm>
            <a:off x="1924217" y="4966727"/>
            <a:ext cx="38166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Cardinal Parolin was the main celebrant. </a:t>
            </a:r>
            <a:endParaRPr lang="nl-NL" sz="2800" b="1" dirty="0"/>
          </a:p>
        </p:txBody>
      </p:sp>
    </p:spTree>
    <p:extLst>
      <p:ext uri="{BB962C8B-B14F-4D97-AF65-F5344CB8AC3E}">
        <p14:creationId xmlns:p14="http://schemas.microsoft.com/office/powerpoint/2010/main" val="134196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0121A19-A9A5-4AAC-B963-0DDE6E48AD3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7806" y="222868"/>
            <a:ext cx="9487792" cy="641226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5DB333B-409B-45CD-BA19-831DF6C3EC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402" y="180877"/>
            <a:ext cx="2994581" cy="235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738597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602</TotalTime>
  <Words>242</Words>
  <Application>Microsoft Office PowerPoint</Application>
  <PresentationFormat>Breedbeeld</PresentationFormat>
  <Paragraphs>20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0" baseType="lpstr">
      <vt:lpstr>Corbel</vt:lpstr>
      <vt:lpstr>Times New Roman</vt:lpstr>
      <vt:lpstr>Basis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Utente</dc:creator>
  <cp:lastModifiedBy>Elly van Dijk</cp:lastModifiedBy>
  <cp:revision>58</cp:revision>
  <dcterms:created xsi:type="dcterms:W3CDTF">2018-10-13T12:44:33Z</dcterms:created>
  <dcterms:modified xsi:type="dcterms:W3CDTF">2018-12-23T14:38:12Z</dcterms:modified>
</cp:coreProperties>
</file>