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  <p:sldId id="305" r:id="rId17"/>
    <p:sldId id="30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4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7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24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71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41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1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32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0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12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67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0031230-A642-492D-95DB-4B380098C038}" type="datetimeFigureOut">
              <a:rPr lang="nl-NL" smtClean="0"/>
              <a:t>23-12-2018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030EBAE-34E1-48EE-ACCC-AC3A49CA19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67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64352C-F3FF-4A4C-9CE4-7ED374DBEC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60" y="160256"/>
            <a:ext cx="5731497" cy="429862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0A0CB90-0B7C-4B32-B6E0-F6B1FBCE54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072" y="1425804"/>
            <a:ext cx="7242928" cy="543219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FDBDA55-B793-4FB8-9A9E-D842C1B2BD8C}"/>
              </a:ext>
            </a:extLst>
          </p:cNvPr>
          <p:cNvSpPr txBox="1"/>
          <p:nvPr/>
        </p:nvSpPr>
        <p:spPr>
          <a:xfrm>
            <a:off x="6096000" y="509047"/>
            <a:ext cx="520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400" b="1" dirty="0"/>
              <a:t>Sr. Philomena and Sr. Noella </a:t>
            </a:r>
            <a:endParaRPr lang="nl-NL" sz="24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B55BB3B-39A6-4F7C-A67D-A0237C3AEE91}"/>
              </a:ext>
            </a:extLst>
          </p:cNvPr>
          <p:cNvSpPr txBox="1"/>
          <p:nvPr/>
        </p:nvSpPr>
        <p:spPr>
          <a:xfrm>
            <a:off x="593889" y="4883085"/>
            <a:ext cx="339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The Convent in </a:t>
            </a:r>
            <a:r>
              <a:rPr lang="nl-NL" sz="2400" b="1" dirty="0" err="1"/>
              <a:t>Daru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6619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4DE06BD-BC62-49D6-B4E4-810D9941FC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54252" cy="35656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5791949-1870-41B4-A27F-592155AF09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92311"/>
            <a:ext cx="4754252" cy="35656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9B6FCF8-A244-492C-ADDF-568215BA55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242" y="675194"/>
            <a:ext cx="5872898" cy="4404674"/>
          </a:xfrm>
          <a:prstGeom prst="rect">
            <a:avLst/>
          </a:prstGeom>
        </p:spPr>
      </p:pic>
      <p:pic>
        <p:nvPicPr>
          <p:cNvPr id="1026" name="Picture 2" descr="Afbeeldingsresultaat voor clipart studeren">
            <a:extLst>
              <a:ext uri="{FF2B5EF4-FFF2-40B4-BE49-F238E27FC236}">
                <a16:creationId xmlns:a16="http://schemas.microsoft.com/office/drawing/2014/main" id="{D5A478F8-F428-4E55-8DAB-09675CE7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252" y="4231506"/>
            <a:ext cx="2857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0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9DAE4EA-AC27-4CF8-A753-AA38A2A045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B86A896-6749-4A86-B183-EB3B8191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09534" cy="411008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37164D6-4FCA-4CC0-9059-01B11C332E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73138"/>
            <a:ext cx="3525627" cy="386557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6F64331-F50B-4BF1-920F-E07E180FA2F2}"/>
              </a:ext>
            </a:extLst>
          </p:cNvPr>
          <p:cNvSpPr txBox="1"/>
          <p:nvPr/>
        </p:nvSpPr>
        <p:spPr>
          <a:xfrm>
            <a:off x="2931735" y="590117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A50021"/>
                </a:solidFill>
              </a:rPr>
              <a:t>Prayer</a:t>
            </a:r>
            <a:r>
              <a:rPr lang="nl-NL" sz="3200" b="1" dirty="0">
                <a:solidFill>
                  <a:srgbClr val="A50021"/>
                </a:solidFill>
              </a:rPr>
              <a:t> Service </a:t>
            </a:r>
            <a:r>
              <a:rPr lang="nl-NL" sz="3200" b="1" dirty="0" err="1">
                <a:solidFill>
                  <a:srgbClr val="A50021"/>
                </a:solidFill>
              </a:rPr>
              <a:t>with</a:t>
            </a:r>
            <a:r>
              <a:rPr lang="nl-NL" sz="3200" b="1" dirty="0">
                <a:solidFill>
                  <a:srgbClr val="A50021"/>
                </a:solidFill>
              </a:rPr>
              <a:t> </a:t>
            </a:r>
            <a:r>
              <a:rPr lang="nl-NL" sz="3200" b="1" dirty="0" err="1">
                <a:solidFill>
                  <a:srgbClr val="A50021"/>
                </a:solidFill>
              </a:rPr>
              <a:t>the</a:t>
            </a:r>
            <a:r>
              <a:rPr lang="nl-NL" sz="3200" b="1" dirty="0">
                <a:solidFill>
                  <a:srgbClr val="A50021"/>
                </a:solidFill>
              </a:rPr>
              <a:t> Sisters </a:t>
            </a:r>
            <a:r>
              <a:rPr lang="nl-NL" sz="3200" b="1" dirty="0" err="1">
                <a:solidFill>
                  <a:srgbClr val="A50021"/>
                </a:solidFill>
              </a:rPr>
              <a:t>and</a:t>
            </a:r>
            <a:r>
              <a:rPr lang="nl-NL" sz="3200" b="1" dirty="0">
                <a:solidFill>
                  <a:srgbClr val="A50021"/>
                </a:solidFill>
              </a:rPr>
              <a:t> </a:t>
            </a:r>
            <a:r>
              <a:rPr lang="nl-NL" sz="3200" b="1" dirty="0" err="1">
                <a:solidFill>
                  <a:srgbClr val="A50021"/>
                </a:solidFill>
              </a:rPr>
              <a:t>the</a:t>
            </a:r>
            <a:r>
              <a:rPr lang="nl-NL" sz="3200" b="1" dirty="0">
                <a:solidFill>
                  <a:srgbClr val="A50021"/>
                </a:solidFill>
              </a:rPr>
              <a:t> </a:t>
            </a:r>
            <a:r>
              <a:rPr lang="nl-NL" sz="3200" b="1" dirty="0" err="1">
                <a:solidFill>
                  <a:srgbClr val="A50021"/>
                </a:solidFill>
              </a:rPr>
              <a:t>Aspirants</a:t>
            </a:r>
            <a:endParaRPr lang="nl-NL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7A63BE8-2551-4B68-AB18-28C6A769DA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55324" cy="49914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64886BC-9F48-4440-95FD-0628AAEA96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676" y="-1"/>
            <a:ext cx="6655324" cy="499149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A2F1C6C-0D23-4FC5-9765-72EA246D7282}"/>
              </a:ext>
            </a:extLst>
          </p:cNvPr>
          <p:cNvSpPr txBox="1"/>
          <p:nvPr/>
        </p:nvSpPr>
        <p:spPr>
          <a:xfrm>
            <a:off x="3930978" y="5429839"/>
            <a:ext cx="3968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On </a:t>
            </a:r>
            <a:r>
              <a:rPr lang="nl-NL" sz="3200" b="1" dirty="0" err="1"/>
              <a:t>our</a:t>
            </a:r>
            <a:r>
              <a:rPr lang="nl-NL" sz="3200" b="1" dirty="0"/>
              <a:t> way </a:t>
            </a:r>
            <a:r>
              <a:rPr lang="nl-NL" sz="3200" b="1" dirty="0" err="1"/>
              <a:t>to</a:t>
            </a:r>
            <a:r>
              <a:rPr lang="nl-NL" sz="3200" b="1" dirty="0"/>
              <a:t> </a:t>
            </a:r>
            <a:r>
              <a:rPr lang="nl-NL" sz="3200" b="1" dirty="0" err="1"/>
              <a:t>Veifa’a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411163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DFD6488-01B2-462B-8C68-251BD97655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199" y="0"/>
            <a:ext cx="7162801" cy="469572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F353DB0-5BC4-4BF8-87A6-15F3D277AC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236" y="3287598"/>
            <a:ext cx="4760537" cy="35704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4E24A7F-ABE7-4D25-ACD6-329F80872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3" y="2253595"/>
            <a:ext cx="4850876" cy="3638157"/>
          </a:xfrm>
          <a:prstGeom prst="rect">
            <a:avLst/>
          </a:prstGeom>
        </p:spPr>
      </p:pic>
      <p:pic>
        <p:nvPicPr>
          <p:cNvPr id="2050" name="Picture 2" descr="animated-welcome-image-0291">
            <a:extLst>
              <a:ext uri="{FF2B5EF4-FFF2-40B4-BE49-F238E27FC236}">
                <a16:creationId xmlns:a16="http://schemas.microsoft.com/office/drawing/2014/main" id="{F9BA7C27-17E8-4636-855C-367323928B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99" y="26395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8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D40F8EC-8BD8-4297-81B9-3C71EA7DD3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70186" y="857250"/>
            <a:ext cx="6858000" cy="51435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75824A-F25C-4A59-96CE-B933A8C2F4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1870" y="857251"/>
            <a:ext cx="6857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1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F1CB656-449B-4F05-A0F6-78B20E0A04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4861" y="160258"/>
            <a:ext cx="5251450" cy="648563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0AC41E2-38F4-4481-8F66-FCD7A4C16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511" y="0"/>
            <a:ext cx="5140751" cy="385556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72EC082-C853-4465-B35B-151CBF134D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49618" y="2921392"/>
            <a:ext cx="5104875" cy="276834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601B831-03A7-4A1B-BCE7-A6778D22D3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6417">
            <a:off x="5546101" y="3079690"/>
            <a:ext cx="2376929" cy="340829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8BC772E-78BB-4658-A7A9-414921E078DB}"/>
              </a:ext>
            </a:extLst>
          </p:cNvPr>
          <p:cNvSpPr txBox="1"/>
          <p:nvPr/>
        </p:nvSpPr>
        <p:spPr>
          <a:xfrm>
            <a:off x="7017897" y="373200"/>
            <a:ext cx="2422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Louis </a:t>
            </a:r>
            <a:r>
              <a:rPr lang="nl-NL" sz="2400" b="1" dirty="0" err="1"/>
              <a:t>Vangeke</a:t>
            </a:r>
            <a:r>
              <a:rPr lang="nl-NL" sz="2400" b="1" dirty="0"/>
              <a:t> </a:t>
            </a:r>
            <a:r>
              <a:rPr lang="nl-NL" sz="2400" b="1" dirty="0" err="1"/>
              <a:t>Clinic</a:t>
            </a:r>
            <a:endParaRPr lang="nl-NL" sz="2400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E932B94-5B33-4A9C-90ED-799AF0787F81}"/>
              </a:ext>
            </a:extLst>
          </p:cNvPr>
          <p:cNvSpPr txBox="1"/>
          <p:nvPr/>
        </p:nvSpPr>
        <p:spPr>
          <a:xfrm>
            <a:off x="3186260" y="4194928"/>
            <a:ext cx="1753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Community Health Worker Training School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99468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BA1CC2D-E4CF-4ECD-B2C8-E988C5F975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86" y="0"/>
            <a:ext cx="9144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2A66605-346E-4F67-BC12-1C3B9C023778}"/>
              </a:ext>
            </a:extLst>
          </p:cNvPr>
          <p:cNvSpPr txBox="1"/>
          <p:nvPr/>
        </p:nvSpPr>
        <p:spPr>
          <a:xfrm>
            <a:off x="8964891" y="546754"/>
            <a:ext cx="2988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/>
              <a:t>Pastoral</a:t>
            </a:r>
            <a:r>
              <a:rPr lang="nl-NL" sz="3200" b="1" dirty="0"/>
              <a:t> at </a:t>
            </a:r>
            <a:r>
              <a:rPr lang="nl-NL" sz="3200" b="1" dirty="0" err="1"/>
              <a:t>the</a:t>
            </a:r>
            <a:r>
              <a:rPr lang="nl-NL" sz="3200" b="1" dirty="0"/>
              <a:t> doorstep </a:t>
            </a:r>
          </a:p>
        </p:txBody>
      </p:sp>
    </p:spTree>
    <p:extLst>
      <p:ext uri="{BB962C8B-B14F-4D97-AF65-F5344CB8AC3E}">
        <p14:creationId xmlns:p14="http://schemas.microsoft.com/office/powerpoint/2010/main" val="343841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575D66A-5E9F-4616-977D-AA76CEDF24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701" y="208568"/>
            <a:ext cx="8587819" cy="644086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F5F52EC-5133-4344-AEFA-4CBCB6B6C74E}"/>
              </a:ext>
            </a:extLst>
          </p:cNvPr>
          <p:cNvSpPr txBox="1"/>
          <p:nvPr/>
        </p:nvSpPr>
        <p:spPr>
          <a:xfrm>
            <a:off x="10454326" y="339366"/>
            <a:ext cx="1216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On </a:t>
            </a:r>
            <a:r>
              <a:rPr lang="nl-NL" sz="2400" b="1" dirty="0" err="1"/>
              <a:t>our</a:t>
            </a:r>
            <a:r>
              <a:rPr lang="nl-NL" sz="2400" b="1" dirty="0"/>
              <a:t> way </a:t>
            </a:r>
            <a:r>
              <a:rPr lang="nl-NL" sz="2400" b="1" dirty="0" err="1"/>
              <a:t>from</a:t>
            </a:r>
            <a:r>
              <a:rPr lang="nl-NL" sz="2400" b="1" dirty="0"/>
              <a:t> </a:t>
            </a:r>
            <a:r>
              <a:rPr lang="nl-NL" sz="2400" b="1" dirty="0" err="1"/>
              <a:t>Veifa’a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endParaRPr lang="nl-NL" sz="2400" b="1" dirty="0"/>
          </a:p>
          <a:p>
            <a:r>
              <a:rPr lang="nl-NL" sz="2400" b="1" dirty="0" err="1"/>
              <a:t>Yule</a:t>
            </a:r>
            <a:r>
              <a:rPr lang="nl-NL" sz="2400" b="1" dirty="0"/>
              <a:t> Island</a:t>
            </a:r>
          </a:p>
          <a:p>
            <a:r>
              <a:rPr lang="nl-NL" sz="2400" b="1" dirty="0" err="1"/>
              <a:t>Stuck</a:t>
            </a:r>
            <a:r>
              <a:rPr lang="nl-NL" sz="2400" b="1" dirty="0"/>
              <a:t> in </a:t>
            </a:r>
            <a:r>
              <a:rPr lang="nl-NL" sz="2400" b="1" dirty="0" err="1"/>
              <a:t>the</a:t>
            </a:r>
            <a:r>
              <a:rPr lang="nl-NL" sz="2400" b="1" dirty="0"/>
              <a:t> mud.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50C033E-244C-4527-AC72-269AF60BA0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2" y="736485"/>
            <a:ext cx="2057379" cy="17144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D25B7C-CC8B-4421-8513-5AF4780EED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3499">
            <a:off x="10060864" y="4347405"/>
            <a:ext cx="1635328" cy="21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7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6B095CB-0754-470C-ABDA-EB10BC5670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10779" cy="48830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86F7038-398A-4DB7-95F7-CF134F22EF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0" y="2103120"/>
            <a:ext cx="6339840" cy="475488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1660AF5-2EDA-4308-903E-12B93E702F5E}"/>
              </a:ext>
            </a:extLst>
          </p:cNvPr>
          <p:cNvSpPr txBox="1"/>
          <p:nvPr/>
        </p:nvSpPr>
        <p:spPr>
          <a:xfrm>
            <a:off x="6861976" y="747423"/>
            <a:ext cx="449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Sr. </a:t>
            </a:r>
            <a:r>
              <a:rPr lang="nl-NL" sz="2400" b="1" dirty="0" err="1"/>
              <a:t>Noella</a:t>
            </a:r>
            <a:r>
              <a:rPr lang="nl-NL" sz="2400" b="1" dirty="0"/>
              <a:t>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Students</a:t>
            </a:r>
            <a:endParaRPr lang="nl-NL" sz="24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FF67B4B-7F16-4809-8BF4-0B8A59ACA385}"/>
              </a:ext>
            </a:extLst>
          </p:cNvPr>
          <p:cNvSpPr txBox="1"/>
          <p:nvPr/>
        </p:nvSpPr>
        <p:spPr>
          <a:xfrm>
            <a:off x="949510" y="5304504"/>
            <a:ext cx="4611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Sr. </a:t>
            </a:r>
            <a:r>
              <a:rPr lang="nl-NL" sz="2400" b="1" dirty="0" err="1"/>
              <a:t>Marife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Sr. Philomena meeting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associates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88022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959D90F-BFBC-402E-B85C-75D864979C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5071621" cy="380371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2F60EDF-0872-451E-989D-2FAE10096F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831" y="0"/>
            <a:ext cx="5194169" cy="389562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456FB8D-BFB8-424B-941A-102319D282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2082">
            <a:off x="2211073" y="2453510"/>
            <a:ext cx="5018322" cy="389562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5A29718-32CA-49DC-88E9-1D52D57CEAF5}"/>
              </a:ext>
            </a:extLst>
          </p:cNvPr>
          <p:cNvSpPr txBox="1"/>
          <p:nvPr/>
        </p:nvSpPr>
        <p:spPr>
          <a:xfrm>
            <a:off x="7420266" y="4626203"/>
            <a:ext cx="4297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/>
              <a:t>Our</a:t>
            </a:r>
            <a:r>
              <a:rPr lang="nl-NL" sz="3200" b="1" dirty="0"/>
              <a:t> next </a:t>
            </a:r>
            <a:r>
              <a:rPr lang="nl-NL" sz="3200" b="1" dirty="0" err="1"/>
              <a:t>visit</a:t>
            </a:r>
            <a:r>
              <a:rPr lang="nl-NL" sz="3200" b="1" dirty="0"/>
              <a:t> was </a:t>
            </a:r>
            <a:r>
              <a:rPr lang="nl-NL" sz="3200" b="1" dirty="0" err="1"/>
              <a:t>to</a:t>
            </a:r>
            <a:r>
              <a:rPr lang="nl-NL" sz="3200" b="1" dirty="0"/>
              <a:t> </a:t>
            </a:r>
            <a:r>
              <a:rPr lang="nl-NL" sz="3200" b="1" dirty="0" err="1"/>
              <a:t>Goroka</a:t>
            </a:r>
            <a:r>
              <a:rPr lang="nl-NL" sz="3200" b="1" dirty="0"/>
              <a:t> Community</a:t>
            </a:r>
          </a:p>
        </p:txBody>
      </p:sp>
    </p:spTree>
    <p:extLst>
      <p:ext uri="{BB962C8B-B14F-4D97-AF65-F5344CB8AC3E}">
        <p14:creationId xmlns:p14="http://schemas.microsoft.com/office/powerpoint/2010/main" val="160626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E683E4-B6CF-4F1D-8256-6596FE05A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34" y="1743959"/>
            <a:ext cx="5744066" cy="43080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91F2AD1-B404-46FD-BF71-28246F9012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553" y="1743958"/>
            <a:ext cx="5744066" cy="43080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7B066D6-04D7-46B2-A6AF-B2D3B87BB927}"/>
              </a:ext>
            </a:extLst>
          </p:cNvPr>
          <p:cNvSpPr txBox="1"/>
          <p:nvPr/>
        </p:nvSpPr>
        <p:spPr>
          <a:xfrm>
            <a:off x="471340" y="631596"/>
            <a:ext cx="10303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err="1"/>
              <a:t>When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women</a:t>
            </a:r>
            <a:r>
              <a:rPr lang="nl-NL" sz="2400" b="1" dirty="0"/>
              <a:t> </a:t>
            </a:r>
            <a:r>
              <a:rPr lang="nl-NL" sz="2400" b="1" dirty="0" err="1"/>
              <a:t>laid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food on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grass</a:t>
            </a:r>
            <a:r>
              <a:rPr lang="nl-NL" sz="2400" b="1" dirty="0"/>
              <a:t>, we </a:t>
            </a:r>
            <a:r>
              <a:rPr lang="nl-NL" sz="2400" b="1" dirty="0" err="1"/>
              <a:t>sought</a:t>
            </a:r>
            <a:r>
              <a:rPr lang="nl-NL" sz="2400" b="1" dirty="0"/>
              <a:t> we </a:t>
            </a:r>
            <a:r>
              <a:rPr lang="nl-NL" sz="2400" b="1" dirty="0" err="1"/>
              <a:t>were</a:t>
            </a:r>
            <a:r>
              <a:rPr lang="nl-NL" sz="2400" b="1" dirty="0"/>
              <a:t> </a:t>
            </a:r>
            <a:r>
              <a:rPr lang="nl-NL" sz="2400" b="1" dirty="0" err="1"/>
              <a:t>going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r>
              <a:rPr lang="nl-NL" sz="2400" b="1" dirty="0"/>
              <a:t> have a </a:t>
            </a:r>
            <a:r>
              <a:rPr lang="nl-NL" sz="2400" b="1" dirty="0" err="1"/>
              <a:t>picnic</a:t>
            </a:r>
            <a:r>
              <a:rPr lang="nl-NL" sz="2400" b="1" dirty="0"/>
              <a:t>, but is </a:t>
            </a:r>
            <a:r>
              <a:rPr lang="nl-NL" sz="2400" b="1" dirty="0" err="1"/>
              <a:t>were</a:t>
            </a:r>
            <a:r>
              <a:rPr lang="nl-NL" sz="2400" b="1" dirty="0"/>
              <a:t> </a:t>
            </a:r>
            <a:r>
              <a:rPr lang="nl-NL" sz="2400" b="1" dirty="0" err="1"/>
              <a:t>all</a:t>
            </a:r>
            <a:r>
              <a:rPr lang="nl-NL" sz="2400" b="1" dirty="0"/>
              <a:t> </a:t>
            </a:r>
            <a:r>
              <a:rPr lang="nl-NL" sz="2400" b="1" dirty="0" err="1"/>
              <a:t>gifts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07045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D8721BC-E16C-4D7B-9C3A-BF0ECFF884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37" y="0"/>
            <a:ext cx="5077905" cy="380842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1EFBA54-F980-45AE-A983-1E94FDDD0A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249" y="94268"/>
            <a:ext cx="4952214" cy="371416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68BFBCD-0884-4767-9B26-6F47E6E6AD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897" y="3355942"/>
            <a:ext cx="4669411" cy="350205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1C3CA1-188D-40E6-815D-FDDAC5B4C6D1}"/>
              </a:ext>
            </a:extLst>
          </p:cNvPr>
          <p:cNvSpPr txBox="1"/>
          <p:nvPr/>
        </p:nvSpPr>
        <p:spPr>
          <a:xfrm>
            <a:off x="549447" y="4640717"/>
            <a:ext cx="268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The </a:t>
            </a:r>
            <a:r>
              <a:rPr lang="nl-NL" sz="2400" b="1" dirty="0" err="1"/>
              <a:t>parish</a:t>
            </a:r>
            <a:r>
              <a:rPr lang="nl-NL" sz="2400" b="1" dirty="0"/>
              <a:t> </a:t>
            </a:r>
            <a:r>
              <a:rPr lang="nl-NL" sz="2400" b="1" dirty="0" err="1"/>
              <a:t>church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21123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AC644DF-DB97-451E-8B28-022E2F08BB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94343" cy="434575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7903D44-42E5-46CB-9E30-9625D70ECF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878" y="3009507"/>
            <a:ext cx="5131324" cy="384849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8E1645D-1A77-4289-894D-C66B80516E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3429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CDEB5D5-1430-40A4-BC2B-9E12BBDE19DF}"/>
              </a:ext>
            </a:extLst>
          </p:cNvPr>
          <p:cNvSpPr txBox="1"/>
          <p:nvPr/>
        </p:nvSpPr>
        <p:spPr>
          <a:xfrm>
            <a:off x="226244" y="4619135"/>
            <a:ext cx="4232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sisters of the communities of the Port Moresby area came to Boroko to attend a Conference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06177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3C4840D-B81B-4031-979D-ABC7B632A9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7" y="1552614"/>
            <a:ext cx="6096001" cy="457200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F122986-0360-4638-A8E8-10A165388A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636" y="1521524"/>
            <a:ext cx="5682079" cy="463418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55386A9-0F7E-4B84-AB04-4AEFD74E0AC1}"/>
              </a:ext>
            </a:extLst>
          </p:cNvPr>
          <p:cNvSpPr txBox="1"/>
          <p:nvPr/>
        </p:nvSpPr>
        <p:spPr>
          <a:xfrm>
            <a:off x="395926" y="490194"/>
            <a:ext cx="1137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The next </a:t>
            </a:r>
            <a:r>
              <a:rPr lang="nl-NL" sz="2400" b="1" dirty="0" err="1"/>
              <a:t>day</a:t>
            </a:r>
            <a:r>
              <a:rPr lang="nl-NL" sz="2400" b="1" dirty="0"/>
              <a:t> we went </a:t>
            </a:r>
            <a:r>
              <a:rPr lang="nl-NL" sz="2400" b="1" dirty="0" err="1"/>
              <a:t>to</a:t>
            </a:r>
            <a:r>
              <a:rPr lang="nl-NL" sz="2400" b="1" dirty="0"/>
              <a:t> </a:t>
            </a:r>
            <a:r>
              <a:rPr lang="nl-NL" sz="2400" b="1" dirty="0" err="1"/>
              <a:t>Mainohana</a:t>
            </a:r>
            <a:r>
              <a:rPr lang="nl-NL" sz="2400" b="1" dirty="0"/>
              <a:t> – Sr. Rosaline as a </a:t>
            </a:r>
            <a:r>
              <a:rPr lang="nl-NL" sz="2400" b="1" dirty="0" err="1"/>
              <a:t>through</a:t>
            </a:r>
            <a:r>
              <a:rPr lang="nl-NL" sz="2400" b="1" dirty="0"/>
              <a:t> </a:t>
            </a:r>
            <a:r>
              <a:rPr lang="nl-NL" sz="2400" b="1" dirty="0" err="1"/>
              <a:t>missionary</a:t>
            </a:r>
            <a:r>
              <a:rPr lang="nl-NL" sz="2400" b="1" dirty="0"/>
              <a:t> in </a:t>
            </a:r>
            <a:r>
              <a:rPr lang="nl-NL" sz="2400" b="1" dirty="0" err="1"/>
              <a:t>the</a:t>
            </a:r>
            <a:r>
              <a:rPr lang="nl-NL" sz="2400" b="1" dirty="0"/>
              <a:t> back of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car</a:t>
            </a:r>
            <a:r>
              <a:rPr lang="nl-NL" sz="2400" b="1" dirty="0"/>
              <a:t> ………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roads</a:t>
            </a:r>
            <a:r>
              <a:rPr lang="nl-NL" sz="2400" b="1" dirty="0"/>
              <a:t> </a:t>
            </a:r>
            <a:r>
              <a:rPr lang="nl-NL" sz="2400" b="1" dirty="0" err="1"/>
              <a:t>were</a:t>
            </a:r>
            <a:r>
              <a:rPr lang="nl-NL" sz="2400" b="1" dirty="0"/>
              <a:t> terrible.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B70685-E61F-4142-A50C-95F8E34594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960" y="1399088"/>
            <a:ext cx="1559351" cy="15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8137A89-8172-4C8E-8E8A-2A407D8666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14" y="2285999"/>
            <a:ext cx="6096001" cy="45720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AB49EDC-737E-43C1-B574-91C96937DB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03835"/>
            <a:ext cx="5938886" cy="44541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B25B4EF-6C1C-41A5-88DC-AF85D9B8AA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425" y="216816"/>
            <a:ext cx="3769150" cy="235571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A3EE784-7477-4A06-9B0A-A642C179FCAD}"/>
              </a:ext>
            </a:extLst>
          </p:cNvPr>
          <p:cNvSpPr txBox="1"/>
          <p:nvPr/>
        </p:nvSpPr>
        <p:spPr>
          <a:xfrm>
            <a:off x="848413" y="651243"/>
            <a:ext cx="2526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The </a:t>
            </a:r>
            <a:r>
              <a:rPr lang="nl-NL" sz="2400" b="1" dirty="0" err="1"/>
              <a:t>visiting</a:t>
            </a:r>
            <a:r>
              <a:rPr lang="nl-NL" sz="2400" b="1" dirty="0"/>
              <a:t> Sisters </a:t>
            </a:r>
            <a:r>
              <a:rPr lang="nl-NL" sz="2400" b="1" dirty="0" err="1"/>
              <a:t>with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Community,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B524186-6877-48E8-B128-9CE04EA900F9}"/>
              </a:ext>
            </a:extLst>
          </p:cNvPr>
          <p:cNvSpPr txBox="1"/>
          <p:nvPr/>
        </p:nvSpPr>
        <p:spPr>
          <a:xfrm>
            <a:off x="8352148" y="829559"/>
            <a:ext cx="2582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/>
              <a:t>Involved</a:t>
            </a:r>
            <a:r>
              <a:rPr lang="nl-NL" sz="2400" b="1" dirty="0"/>
              <a:t> in </a:t>
            </a:r>
            <a:r>
              <a:rPr lang="nl-NL" sz="2400" b="1" dirty="0" err="1"/>
              <a:t>Mainohana</a:t>
            </a:r>
            <a:r>
              <a:rPr lang="nl-NL" sz="2400" b="1" dirty="0"/>
              <a:t> </a:t>
            </a:r>
            <a:r>
              <a:rPr lang="nl-NL" sz="2400" b="1" dirty="0" err="1"/>
              <a:t>Secondary</a:t>
            </a:r>
            <a:r>
              <a:rPr lang="nl-NL" sz="2400" b="1" dirty="0"/>
              <a:t> School</a:t>
            </a:r>
          </a:p>
        </p:txBody>
      </p:sp>
    </p:spTree>
    <p:extLst>
      <p:ext uri="{BB962C8B-B14F-4D97-AF65-F5344CB8AC3E}">
        <p14:creationId xmlns:p14="http://schemas.microsoft.com/office/powerpoint/2010/main" val="200852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99CE297-B42E-4385-B585-6A22CD5F83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302" y="648093"/>
            <a:ext cx="6950698" cy="5213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551D859-0E8B-443E-A8E3-AF25FEF93E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5" y="1140644"/>
            <a:ext cx="5904321" cy="442824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A9D429F-E554-427C-8A42-3B07A677B50F}"/>
              </a:ext>
            </a:extLst>
          </p:cNvPr>
          <p:cNvSpPr txBox="1"/>
          <p:nvPr/>
        </p:nvSpPr>
        <p:spPr>
          <a:xfrm>
            <a:off x="424206" y="5861117"/>
            <a:ext cx="502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/>
              <a:t>Flag</a:t>
            </a:r>
            <a:r>
              <a:rPr lang="nl-NL" sz="2400" b="1" dirty="0"/>
              <a:t> </a:t>
            </a:r>
            <a:r>
              <a:rPr lang="nl-NL" sz="2400" b="1" dirty="0" err="1"/>
              <a:t>ceremony</a:t>
            </a:r>
            <a:r>
              <a:rPr lang="nl-NL" sz="2400" b="1" dirty="0"/>
              <a:t> at </a:t>
            </a:r>
            <a:r>
              <a:rPr lang="nl-NL" sz="2400" b="1" dirty="0" err="1"/>
              <a:t>the</a:t>
            </a:r>
            <a:r>
              <a:rPr lang="nl-NL" sz="2400" b="1" dirty="0"/>
              <a:t> school</a:t>
            </a:r>
          </a:p>
        </p:txBody>
      </p:sp>
    </p:spTree>
    <p:extLst>
      <p:ext uri="{BB962C8B-B14F-4D97-AF65-F5344CB8AC3E}">
        <p14:creationId xmlns:p14="http://schemas.microsoft.com/office/powerpoint/2010/main" val="418669779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603</TotalTime>
  <Words>163</Words>
  <Application>Microsoft Office PowerPoint</Application>
  <PresentationFormat>Breedbeeld</PresentationFormat>
  <Paragraphs>20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9" baseType="lpstr">
      <vt:lpstr>Corbel</vt:lpstr>
      <vt:lpstr>Basis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Utente</dc:creator>
  <cp:lastModifiedBy>Elly van Dijk</cp:lastModifiedBy>
  <cp:revision>58</cp:revision>
  <dcterms:created xsi:type="dcterms:W3CDTF">2018-10-13T12:44:33Z</dcterms:created>
  <dcterms:modified xsi:type="dcterms:W3CDTF">2018-12-23T14:45:27Z</dcterms:modified>
</cp:coreProperties>
</file>